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4" r:id="rId2"/>
    <p:sldId id="426" r:id="rId3"/>
    <p:sldId id="496" r:id="rId4"/>
    <p:sldId id="495" r:id="rId5"/>
    <p:sldId id="428" r:id="rId6"/>
    <p:sldId id="429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65" r:id="rId37"/>
    <p:sldId id="466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478" r:id="rId50"/>
    <p:sldId id="479" r:id="rId51"/>
    <p:sldId id="480" r:id="rId52"/>
    <p:sldId id="481" r:id="rId53"/>
    <p:sldId id="482" r:id="rId54"/>
    <p:sldId id="483" r:id="rId55"/>
    <p:sldId id="484" r:id="rId56"/>
    <p:sldId id="485" r:id="rId57"/>
    <p:sldId id="489" r:id="rId58"/>
    <p:sldId id="490" r:id="rId59"/>
    <p:sldId id="491" r:id="rId60"/>
    <p:sldId id="492" r:id="rId61"/>
    <p:sldId id="493" r:id="rId62"/>
    <p:sldId id="494" r:id="rId63"/>
    <p:sldId id="497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505" r:id="rId72"/>
    <p:sldId id="506" r:id="rId73"/>
    <p:sldId id="507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515" r:id="rId82"/>
    <p:sldId id="516" r:id="rId83"/>
    <p:sldId id="517" r:id="rId84"/>
    <p:sldId id="518" r:id="rId85"/>
    <p:sldId id="519" r:id="rId86"/>
    <p:sldId id="520" r:id="rId87"/>
    <p:sldId id="521" r:id="rId88"/>
    <p:sldId id="487" r:id="rId89"/>
    <p:sldId id="488" r:id="rId90"/>
    <p:sldId id="463" r:id="rId91"/>
    <p:sldId id="464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DF83DA-35FB-47D0-9DA1-CC2B22863963}" v="438" dt="2024-01-09T02:03:41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범수 김" userId="863329ffd88cf9fc" providerId="LiveId" clId="{F7C42845-B302-485A-B6A4-5E2A958DBEF1}"/>
    <pc:docChg chg="undo custSel addSld delSld modSld sldOrd">
      <pc:chgData name="범수 김" userId="863329ffd88cf9fc" providerId="LiveId" clId="{F7C42845-B302-485A-B6A4-5E2A958DBEF1}" dt="2024-01-02T02:24:26.522" v="2653" actId="1076"/>
      <pc:docMkLst>
        <pc:docMk/>
      </pc:docMkLst>
      <pc:sldChg chg="delSp new del mod">
        <pc:chgData name="범수 김" userId="863329ffd88cf9fc" providerId="LiveId" clId="{F7C42845-B302-485A-B6A4-5E2A958DBEF1}" dt="2024-01-02T01:57:11.570" v="5" actId="47"/>
        <pc:sldMkLst>
          <pc:docMk/>
          <pc:sldMk cId="2362721649" sldId="256"/>
        </pc:sldMkLst>
        <pc:spChg chg="del">
          <ac:chgData name="범수 김" userId="863329ffd88cf9fc" providerId="LiveId" clId="{F7C42845-B302-485A-B6A4-5E2A958DBEF1}" dt="2024-01-02T01:57:04.200" v="1" actId="478"/>
          <ac:spMkLst>
            <pc:docMk/>
            <pc:sldMk cId="2362721649" sldId="256"/>
            <ac:spMk id="2" creationId="{72C55243-D2F7-9315-2BEF-3D504562F434}"/>
          </ac:spMkLst>
        </pc:spChg>
        <pc:spChg chg="del">
          <ac:chgData name="범수 김" userId="863329ffd88cf9fc" providerId="LiveId" clId="{F7C42845-B302-485A-B6A4-5E2A958DBEF1}" dt="2024-01-02T01:57:05.478" v="2" actId="478"/>
          <ac:spMkLst>
            <pc:docMk/>
            <pc:sldMk cId="2362721649" sldId="256"/>
            <ac:spMk id="3" creationId="{34DDD457-5628-E6C7-F8D1-AA0EEF60BDF0}"/>
          </ac:spMkLst>
        </pc:spChg>
      </pc:sldChg>
      <pc:sldChg chg="add">
        <pc:chgData name="범수 김" userId="863329ffd88cf9fc" providerId="LiveId" clId="{F7C42845-B302-485A-B6A4-5E2A958DBEF1}" dt="2024-01-02T01:57:07.794" v="3"/>
        <pc:sldMkLst>
          <pc:docMk/>
          <pc:sldMk cId="1869551119" sldId="424"/>
        </pc:sldMkLst>
      </pc:sldChg>
      <pc:sldChg chg="modSp add mod">
        <pc:chgData name="범수 김" userId="863329ffd88cf9fc" providerId="LiveId" clId="{F7C42845-B302-485A-B6A4-5E2A958DBEF1}" dt="2024-01-02T01:59:17.724" v="193" actId="12789"/>
        <pc:sldMkLst>
          <pc:docMk/>
          <pc:sldMk cId="2895922620" sldId="425"/>
        </pc:sldMkLst>
        <pc:spChg chg="mod">
          <ac:chgData name="범수 김" userId="863329ffd88cf9fc" providerId="LiveId" clId="{F7C42845-B302-485A-B6A4-5E2A958DBEF1}" dt="2024-01-02T01:59:17.724" v="193" actId="12789"/>
          <ac:spMkLst>
            <pc:docMk/>
            <pc:sldMk cId="2895922620" sldId="425"/>
            <ac:spMk id="5" creationId="{A389414F-66B7-1262-7F78-D45BD7660CF6}"/>
          </ac:spMkLst>
        </pc:spChg>
      </pc:sldChg>
      <pc:sldChg chg="modSp add mod ord">
        <pc:chgData name="범수 김" userId="863329ffd88cf9fc" providerId="LiveId" clId="{F7C42845-B302-485A-B6A4-5E2A958DBEF1}" dt="2024-01-02T01:57:55.371" v="58" actId="12789"/>
        <pc:sldMkLst>
          <pc:docMk/>
          <pc:sldMk cId="1088900546" sldId="426"/>
        </pc:sldMkLst>
        <pc:spChg chg="mod">
          <ac:chgData name="범수 김" userId="863329ffd88cf9fc" providerId="LiveId" clId="{F7C42845-B302-485A-B6A4-5E2A958DBEF1}" dt="2024-01-02T01:57:55.371" v="58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F7C42845-B302-485A-B6A4-5E2A958DBEF1}" dt="2024-01-02T02:20:49.258" v="2355" actId="122"/>
        <pc:sldMkLst>
          <pc:docMk/>
          <pc:sldMk cId="922684083" sldId="427"/>
        </pc:sldMkLst>
        <pc:spChg chg="mod">
          <ac:chgData name="범수 김" userId="863329ffd88cf9fc" providerId="LiveId" clId="{F7C42845-B302-485A-B6A4-5E2A958DBEF1}" dt="2024-01-02T02:20:49.258" v="2355" actId="122"/>
          <ac:spMkLst>
            <pc:docMk/>
            <pc:sldMk cId="922684083" sldId="427"/>
            <ac:spMk id="5" creationId="{A389414F-66B7-1262-7F78-D45BD7660CF6}"/>
          </ac:spMkLst>
        </pc:spChg>
        <pc:picChg chg="add del">
          <ac:chgData name="범수 김" userId="863329ffd88cf9fc" providerId="LiveId" clId="{F7C42845-B302-485A-B6A4-5E2A958DBEF1}" dt="2024-01-02T02:09:15.210" v="1270" actId="21"/>
          <ac:picMkLst>
            <pc:docMk/>
            <pc:sldMk cId="922684083" sldId="427"/>
            <ac:picMk id="3" creationId="{0A393345-21C7-F37D-B346-730D8BAAC773}"/>
          </ac:picMkLst>
        </pc:picChg>
      </pc:sldChg>
      <pc:sldChg chg="addSp modSp add mod">
        <pc:chgData name="범수 김" userId="863329ffd88cf9fc" providerId="LiveId" clId="{F7C42845-B302-485A-B6A4-5E2A958DBEF1}" dt="2024-01-02T01:58:53.347" v="176" actId="1076"/>
        <pc:sldMkLst>
          <pc:docMk/>
          <pc:sldMk cId="1635143875" sldId="428"/>
        </pc:sldMkLst>
        <pc:spChg chg="add mod">
          <ac:chgData name="범수 김" userId="863329ffd88cf9fc" providerId="LiveId" clId="{F7C42845-B302-485A-B6A4-5E2A958DBEF1}" dt="2024-01-02T01:58:53.347" v="176" actId="1076"/>
          <ac:spMkLst>
            <pc:docMk/>
            <pc:sldMk cId="1635143875" sldId="428"/>
            <ac:spMk id="2" creationId="{9620739A-14AC-7F59-8BA5-78A9999057B4}"/>
          </ac:spMkLst>
        </pc:spChg>
        <pc:spChg chg="mod">
          <ac:chgData name="범수 김" userId="863329ffd88cf9fc" providerId="LiveId" clId="{F7C42845-B302-485A-B6A4-5E2A958DBEF1}" dt="2024-01-02T01:58:04.366" v="64" actId="1076"/>
          <ac:spMkLst>
            <pc:docMk/>
            <pc:sldMk cId="1635143875" sldId="42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6:04.969" v="999" actId="208"/>
        <pc:sldMkLst>
          <pc:docMk/>
          <pc:sldMk cId="936893803" sldId="429"/>
        </pc:sldMkLst>
        <pc:spChg chg="add mod">
          <ac:chgData name="범수 김" userId="863329ffd88cf9fc" providerId="LiveId" clId="{F7C42845-B302-485A-B6A4-5E2A958DBEF1}" dt="2024-01-02T02:06:04.969" v="999" actId="208"/>
          <ac:spMkLst>
            <pc:docMk/>
            <pc:sldMk cId="936893803" sldId="429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1:59:11.962" v="190" actId="20577"/>
          <ac:spMkLst>
            <pc:docMk/>
            <pc:sldMk cId="936893803" sldId="42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09:11.403" v="1269" actId="208"/>
        <pc:sldMkLst>
          <pc:docMk/>
          <pc:sldMk cId="3698589194" sldId="430"/>
        </pc:sldMkLst>
        <pc:spChg chg="mod">
          <ac:chgData name="범수 김" userId="863329ffd88cf9fc" providerId="LiveId" clId="{F7C42845-B302-485A-B6A4-5E2A958DBEF1}" dt="2024-01-02T02:06:20.556" v="1048" actId="20577"/>
          <ac:spMkLst>
            <pc:docMk/>
            <pc:sldMk cId="3698589194" sldId="430"/>
            <ac:spMk id="2" creationId="{B3CAD132-A6C6-3F29-50AC-E6C7B79914A4}"/>
          </ac:spMkLst>
        </pc:spChg>
        <pc:spChg chg="add mod">
          <ac:chgData name="범수 김" userId="863329ffd88cf9fc" providerId="LiveId" clId="{F7C42845-B302-485A-B6A4-5E2A958DBEF1}" dt="2024-01-02T02:07:16.947" v="1058" actId="164"/>
          <ac:spMkLst>
            <pc:docMk/>
            <pc:sldMk cId="3698589194" sldId="430"/>
            <ac:spMk id="6" creationId="{B1677FD1-FED2-4E1C-E0B8-9D455AD47436}"/>
          </ac:spMkLst>
        </pc:spChg>
        <pc:spChg chg="add mod">
          <ac:chgData name="범수 김" userId="863329ffd88cf9fc" providerId="LiveId" clId="{F7C42845-B302-485A-B6A4-5E2A958DBEF1}" dt="2024-01-02T02:09:11.403" v="1269" actId="208"/>
          <ac:spMkLst>
            <pc:docMk/>
            <pc:sldMk cId="3698589194" sldId="430"/>
            <ac:spMk id="8" creationId="{5E92BED3-D265-8B14-EAEC-C67569F1CFFC}"/>
          </ac:spMkLst>
        </pc:spChg>
        <pc:grpChg chg="add mod">
          <ac:chgData name="범수 김" userId="863329ffd88cf9fc" providerId="LiveId" clId="{F7C42845-B302-485A-B6A4-5E2A958DBEF1}" dt="2024-01-02T02:07:19.323" v="1060" actId="1076"/>
          <ac:grpSpMkLst>
            <pc:docMk/>
            <pc:sldMk cId="3698589194" sldId="430"/>
            <ac:grpSpMk id="7" creationId="{120DF8EE-C5F8-7035-1E57-5B1A7A190536}"/>
          </ac:grpSpMkLst>
        </pc:grpChg>
        <pc:picChg chg="add mod">
          <ac:chgData name="범수 김" userId="863329ffd88cf9fc" providerId="LiveId" clId="{F7C42845-B302-485A-B6A4-5E2A958DBEF1}" dt="2024-01-02T02:07:16.947" v="1058" actId="164"/>
          <ac:picMkLst>
            <pc:docMk/>
            <pc:sldMk cId="3698589194" sldId="430"/>
            <ac:picMk id="4" creationId="{0B4E9265-5324-2474-CDA2-7E18BF08E626}"/>
          </ac:picMkLst>
        </pc:picChg>
      </pc:sldChg>
      <pc:sldChg chg="addSp delSp modSp add mod">
        <pc:chgData name="범수 김" userId="863329ffd88cf9fc" providerId="LiveId" clId="{F7C42845-B302-485A-B6A4-5E2A958DBEF1}" dt="2024-01-02T02:16:59.517" v="2330" actId="20577"/>
        <pc:sldMkLst>
          <pc:docMk/>
          <pc:sldMk cId="3560009651" sldId="431"/>
        </pc:sldMkLst>
        <pc:spChg chg="del mod">
          <ac:chgData name="범수 김" userId="863329ffd88cf9fc" providerId="LiveId" clId="{F7C42845-B302-485A-B6A4-5E2A958DBEF1}" dt="2024-01-02T02:09:35.477" v="1278" actId="478"/>
          <ac:spMkLst>
            <pc:docMk/>
            <pc:sldMk cId="3560009651" sldId="431"/>
            <ac:spMk id="2" creationId="{B3CAD132-A6C6-3F29-50AC-E6C7B79914A4}"/>
          </ac:spMkLst>
        </pc:spChg>
        <pc:spChg chg="mod">
          <ac:chgData name="범수 김" userId="863329ffd88cf9fc" providerId="LiveId" clId="{F7C42845-B302-485A-B6A4-5E2A958DBEF1}" dt="2024-01-02T02:16:59.517" v="2330" actId="20577"/>
          <ac:spMkLst>
            <pc:docMk/>
            <pc:sldMk cId="3560009651" sldId="431"/>
            <ac:spMk id="8" creationId="{5E92BED3-D265-8B14-EAEC-C67569F1CFFC}"/>
          </ac:spMkLst>
        </pc:spChg>
        <pc:spChg chg="add mod">
          <ac:chgData name="범수 김" userId="863329ffd88cf9fc" providerId="LiveId" clId="{F7C42845-B302-485A-B6A4-5E2A958DBEF1}" dt="2024-01-02T02:09:32.855" v="1276" actId="164"/>
          <ac:spMkLst>
            <pc:docMk/>
            <pc:sldMk cId="3560009651" sldId="431"/>
            <ac:spMk id="9" creationId="{86522980-B512-786D-EAEB-3196F247EACE}"/>
          </ac:spMkLst>
        </pc:spChg>
        <pc:grpChg chg="del">
          <ac:chgData name="범수 김" userId="863329ffd88cf9fc" providerId="LiveId" clId="{F7C42845-B302-485A-B6A4-5E2A958DBEF1}" dt="2024-01-02T02:09:03.951" v="1267" actId="478"/>
          <ac:grpSpMkLst>
            <pc:docMk/>
            <pc:sldMk cId="3560009651" sldId="431"/>
            <ac:grpSpMk id="7" creationId="{120DF8EE-C5F8-7035-1E57-5B1A7A190536}"/>
          </ac:grpSpMkLst>
        </pc:grpChg>
        <pc:grpChg chg="add mod">
          <ac:chgData name="범수 김" userId="863329ffd88cf9fc" providerId="LiveId" clId="{F7C42845-B302-485A-B6A4-5E2A958DBEF1}" dt="2024-01-02T02:09:37.210" v="1279" actId="1076"/>
          <ac:grpSpMkLst>
            <pc:docMk/>
            <pc:sldMk cId="3560009651" sldId="431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09:32.855" v="1276" actId="164"/>
          <ac:picMkLst>
            <pc:docMk/>
            <pc:sldMk cId="3560009651" sldId="431"/>
            <ac:picMk id="3" creationId="{FB3F28F2-305B-23C4-242F-B8476497BE91}"/>
          </ac:picMkLst>
        </pc:picChg>
      </pc:sldChg>
      <pc:sldChg chg="addSp delSp modSp add mod">
        <pc:chgData name="범수 김" userId="863329ffd88cf9fc" providerId="LiveId" clId="{F7C42845-B302-485A-B6A4-5E2A958DBEF1}" dt="2024-01-02T02:14:05.792" v="2237" actId="1076"/>
        <pc:sldMkLst>
          <pc:docMk/>
          <pc:sldMk cId="2243129919" sldId="432"/>
        </pc:sldMkLst>
        <pc:spChg chg="add mod">
          <ac:chgData name="범수 김" userId="863329ffd88cf9fc" providerId="LiveId" clId="{F7C42845-B302-485A-B6A4-5E2A958DBEF1}" dt="2024-01-02T02:12:26.337" v="1762" actId="14100"/>
          <ac:spMkLst>
            <pc:docMk/>
            <pc:sldMk cId="2243129919" sldId="432"/>
            <ac:spMk id="6" creationId="{A55998E7-3EAA-1637-5927-8079D7F4F94A}"/>
          </ac:spMkLst>
        </pc:spChg>
        <pc:spChg chg="mod">
          <ac:chgData name="범수 김" userId="863329ffd88cf9fc" providerId="LiveId" clId="{F7C42845-B302-485A-B6A4-5E2A958DBEF1}" dt="2024-01-02T02:14:05.792" v="2237" actId="1076"/>
          <ac:spMkLst>
            <pc:docMk/>
            <pc:sldMk cId="2243129919" sldId="432"/>
            <ac:spMk id="8" creationId="{5E92BED3-D265-8B14-EAEC-C67569F1CFFC}"/>
          </ac:spMkLst>
        </pc:spChg>
        <pc:grpChg chg="del">
          <ac:chgData name="범수 김" userId="863329ffd88cf9fc" providerId="LiveId" clId="{F7C42845-B302-485A-B6A4-5E2A958DBEF1}" dt="2024-01-02T02:12:10.389" v="1757" actId="478"/>
          <ac:grpSpMkLst>
            <pc:docMk/>
            <pc:sldMk cId="2243129919" sldId="432"/>
            <ac:grpSpMk id="10" creationId="{94468244-6207-FE0A-89A7-73F9C1C3E2CD}"/>
          </ac:grpSpMkLst>
        </pc:grpChg>
        <pc:picChg chg="add mod">
          <ac:chgData name="범수 김" userId="863329ffd88cf9fc" providerId="LiveId" clId="{F7C42845-B302-485A-B6A4-5E2A958DBEF1}" dt="2024-01-02T02:12:14.646" v="1759" actId="1076"/>
          <ac:picMkLst>
            <pc:docMk/>
            <pc:sldMk cId="2243129919" sldId="432"/>
            <ac:picMk id="4" creationId="{1E7EBF93-6ADE-A5C4-9543-EAA976F0D889}"/>
          </ac:picMkLst>
        </pc:picChg>
      </pc:sldChg>
      <pc:sldChg chg="modSp add mod ord">
        <pc:chgData name="범수 김" userId="863329ffd88cf9fc" providerId="LiveId" clId="{F7C42845-B302-485A-B6A4-5E2A958DBEF1}" dt="2024-01-02T02:21:20.212" v="2403"/>
        <pc:sldMkLst>
          <pc:docMk/>
          <pc:sldMk cId="2486659378" sldId="433"/>
        </pc:sldMkLst>
        <pc:spChg chg="mod">
          <ac:chgData name="범수 김" userId="863329ffd88cf9fc" providerId="LiveId" clId="{F7C42845-B302-485A-B6A4-5E2A958DBEF1}" dt="2024-01-02T02:21:19.090" v="2401"/>
          <ac:spMkLst>
            <pc:docMk/>
            <pc:sldMk cId="2486659378" sldId="43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F7C42845-B302-485A-B6A4-5E2A958DBEF1}" dt="2024-01-02T02:24:26.522" v="2653" actId="1076"/>
        <pc:sldMkLst>
          <pc:docMk/>
          <pc:sldMk cId="1593754711" sldId="434"/>
        </pc:sldMkLst>
        <pc:spChg chg="add mod">
          <ac:chgData name="범수 김" userId="863329ffd88cf9fc" providerId="LiveId" clId="{F7C42845-B302-485A-B6A4-5E2A958DBEF1}" dt="2024-01-02T02:24:26.522" v="2653" actId="1076"/>
          <ac:spMkLst>
            <pc:docMk/>
            <pc:sldMk cId="1593754711" sldId="434"/>
            <ac:spMk id="2" creationId="{F0CDA257-A704-A1AE-98CA-4BB4CB8C2355}"/>
          </ac:spMkLst>
        </pc:spChg>
        <pc:spChg chg="mod">
          <ac:chgData name="범수 김" userId="863329ffd88cf9fc" providerId="LiveId" clId="{F7C42845-B302-485A-B6A4-5E2A958DBEF1}" dt="2024-01-02T02:21:51.294" v="2411" actId="1076"/>
          <ac:spMkLst>
            <pc:docMk/>
            <pc:sldMk cId="1593754711" sldId="434"/>
            <ac:spMk id="5" creationId="{A389414F-66B7-1262-7F78-D45BD7660CF6}"/>
          </ac:spMkLst>
        </pc:spChg>
      </pc:sldChg>
    </pc:docChg>
  </pc:docChgLst>
  <pc:docChgLst>
    <pc:chgData name="범수 김" userId="863329ffd88cf9fc" providerId="LiveId" clId="{4DDF83DA-35FB-47D0-9DA1-CC2B22863963}"/>
    <pc:docChg chg="undo custSel addSld delSld modSld sldOrd">
      <pc:chgData name="범수 김" userId="863329ffd88cf9fc" providerId="LiveId" clId="{4DDF83DA-35FB-47D0-9DA1-CC2B22863963}" dt="2024-01-09T02:11:32.547" v="23482" actId="20577"/>
      <pc:docMkLst>
        <pc:docMk/>
      </pc:docMkLst>
      <pc:sldChg chg="addSp delSp modSp mod">
        <pc:chgData name="범수 김" userId="863329ffd88cf9fc" providerId="LiveId" clId="{4DDF83DA-35FB-47D0-9DA1-CC2B22863963}" dt="2024-01-08T04:44:14.677" v="10031" actId="22"/>
        <pc:sldMkLst>
          <pc:docMk/>
          <pc:sldMk cId="1869551119" sldId="424"/>
        </pc:sldMkLst>
        <pc:spChg chg="add del mod">
          <ac:chgData name="범수 김" userId="863329ffd88cf9fc" providerId="LiveId" clId="{4DDF83DA-35FB-47D0-9DA1-CC2B22863963}" dt="2024-01-05T07:35:56.430" v="2099"/>
          <ac:spMkLst>
            <pc:docMk/>
            <pc:sldMk cId="1869551119" sldId="424"/>
            <ac:spMk id="2" creationId="{82D48492-E220-3B99-E62C-96AF998A616E}"/>
          </ac:spMkLst>
        </pc:spChg>
        <pc:spChg chg="mod">
          <ac:chgData name="범수 김" userId="863329ffd88cf9fc" providerId="LiveId" clId="{4DDF83DA-35FB-47D0-9DA1-CC2B22863963}" dt="2024-01-05T07:00:40.057" v="1000" actId="20577"/>
          <ac:spMkLst>
            <pc:docMk/>
            <pc:sldMk cId="1869551119" sldId="424"/>
            <ac:spMk id="11" creationId="{C481405D-ACD7-FFF7-6887-B68700D6AFF1}"/>
          </ac:spMkLst>
        </pc:spChg>
        <pc:picChg chg="add del">
          <ac:chgData name="범수 김" userId="863329ffd88cf9fc" providerId="LiveId" clId="{4DDF83DA-35FB-47D0-9DA1-CC2B22863963}" dt="2024-01-08T04:44:14.677" v="10031" actId="22"/>
          <ac:picMkLst>
            <pc:docMk/>
            <pc:sldMk cId="1869551119" sldId="424"/>
            <ac:picMk id="4" creationId="{375EE32E-5738-6FE2-6594-A70C034B560A}"/>
          </ac:picMkLst>
        </pc:picChg>
      </pc:sldChg>
      <pc:sldChg chg="modSp mod">
        <pc:chgData name="범수 김" userId="863329ffd88cf9fc" providerId="LiveId" clId="{4DDF83DA-35FB-47D0-9DA1-CC2B22863963}" dt="2024-01-08T11:40:38.095" v="18634" actId="12789"/>
        <pc:sldMkLst>
          <pc:docMk/>
          <pc:sldMk cId="1088900546" sldId="426"/>
        </pc:sldMkLst>
        <pc:spChg chg="mod">
          <ac:chgData name="범수 김" userId="863329ffd88cf9fc" providerId="LiveId" clId="{4DDF83DA-35FB-47D0-9DA1-CC2B22863963}" dt="2024-01-08T11:40:38.095" v="18634" actId="12789"/>
          <ac:spMkLst>
            <pc:docMk/>
            <pc:sldMk cId="1088900546" sldId="426"/>
            <ac:spMk id="5" creationId="{A389414F-66B7-1262-7F78-D45BD7660CF6}"/>
          </ac:spMkLst>
        </pc:spChg>
      </pc:sldChg>
      <pc:sldChg chg="modSp mod">
        <pc:chgData name="범수 김" userId="863329ffd88cf9fc" providerId="LiveId" clId="{4DDF83DA-35FB-47D0-9DA1-CC2B22863963}" dt="2024-01-08T12:15:22.269" v="20352" actId="20577"/>
        <pc:sldMkLst>
          <pc:docMk/>
          <pc:sldMk cId="1635143875" sldId="428"/>
        </pc:sldMkLst>
        <pc:spChg chg="mod">
          <ac:chgData name="범수 김" userId="863329ffd88cf9fc" providerId="LiveId" clId="{4DDF83DA-35FB-47D0-9DA1-CC2B22863963}" dt="2024-01-08T12:15:22.269" v="20352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">
        <pc:chgData name="범수 김" userId="863329ffd88cf9fc" providerId="LiveId" clId="{4DDF83DA-35FB-47D0-9DA1-CC2B22863963}" dt="2024-01-05T06:48:49.209" v="202" actId="20577"/>
        <pc:sldMkLst>
          <pc:docMk/>
          <pc:sldMk cId="3481581897" sldId="429"/>
        </pc:sldMkLst>
        <pc:spChg chg="mod">
          <ac:chgData name="범수 김" userId="863329ffd88cf9fc" providerId="LiveId" clId="{4DDF83DA-35FB-47D0-9DA1-CC2B22863963}" dt="2024-01-05T06:48:49.209" v="202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">
        <pc:chgData name="범수 김" userId="863329ffd88cf9fc" providerId="LiveId" clId="{4DDF83DA-35FB-47D0-9DA1-CC2B22863963}" dt="2024-01-05T07:00:20.977" v="982" actId="47"/>
        <pc:sldMkLst>
          <pc:docMk/>
          <pc:sldMk cId="1504750565" sldId="430"/>
        </pc:sldMkLst>
      </pc:sldChg>
      <pc:sldChg chg="del">
        <pc:chgData name="범수 김" userId="863329ffd88cf9fc" providerId="LiveId" clId="{4DDF83DA-35FB-47D0-9DA1-CC2B22863963}" dt="2024-01-05T07:00:22.859" v="984" actId="47"/>
        <pc:sldMkLst>
          <pc:docMk/>
          <pc:sldMk cId="2170771326" sldId="432"/>
        </pc:sldMkLst>
      </pc:sldChg>
      <pc:sldChg chg="del">
        <pc:chgData name="범수 김" userId="863329ffd88cf9fc" providerId="LiveId" clId="{4DDF83DA-35FB-47D0-9DA1-CC2B22863963}" dt="2024-01-05T07:00:21.869" v="983" actId="47"/>
        <pc:sldMkLst>
          <pc:docMk/>
          <pc:sldMk cId="2222312291" sldId="433"/>
        </pc:sldMkLst>
      </pc:sldChg>
      <pc:sldChg chg="modSp add mod">
        <pc:chgData name="범수 김" userId="863329ffd88cf9fc" providerId="LiveId" clId="{4DDF83DA-35FB-47D0-9DA1-CC2B22863963}" dt="2024-01-05T06:49:13.163" v="246" actId="12789"/>
        <pc:sldMkLst>
          <pc:docMk/>
          <pc:sldMk cId="3132618220" sldId="434"/>
        </pc:sldMkLst>
        <pc:spChg chg="mod">
          <ac:chgData name="범수 김" userId="863329ffd88cf9fc" providerId="LiveId" clId="{4DDF83DA-35FB-47D0-9DA1-CC2B22863963}" dt="2024-01-05T06:49:13.163" v="246" actId="12789"/>
          <ac:spMkLst>
            <pc:docMk/>
            <pc:sldMk cId="3132618220" sldId="43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5T06:51:58.944" v="602" actId="20577"/>
        <pc:sldMkLst>
          <pc:docMk/>
          <pc:sldMk cId="3226933856" sldId="435"/>
        </pc:sldMkLst>
        <pc:spChg chg="add mod">
          <ac:chgData name="범수 김" userId="863329ffd88cf9fc" providerId="LiveId" clId="{4DDF83DA-35FB-47D0-9DA1-CC2B22863963}" dt="2024-01-05T06:51:58.944" v="602" actId="20577"/>
          <ac:spMkLst>
            <pc:docMk/>
            <pc:sldMk cId="3226933856" sldId="435"/>
            <ac:spMk id="2" creationId="{BDB5E417-8890-C064-F019-67EC70F966BE}"/>
          </ac:spMkLst>
        </pc:spChg>
        <pc:spChg chg="mod">
          <ac:chgData name="범수 김" userId="863329ffd88cf9fc" providerId="LiveId" clId="{4DDF83DA-35FB-47D0-9DA1-CC2B22863963}" dt="2024-01-05T06:49:19.711" v="254" actId="1076"/>
          <ac:spMkLst>
            <pc:docMk/>
            <pc:sldMk cId="3226933856" sldId="43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5T06:51:06.817" v="331" actId="164"/>
          <ac:spMkLst>
            <pc:docMk/>
            <pc:sldMk cId="3226933856" sldId="435"/>
            <ac:spMk id="6" creationId="{1FF06C24-14EC-6119-A57A-4DA40FAB4B5F}"/>
          </ac:spMkLst>
        </pc:spChg>
        <pc:grpChg chg="add mod">
          <ac:chgData name="범수 김" userId="863329ffd88cf9fc" providerId="LiveId" clId="{4DDF83DA-35FB-47D0-9DA1-CC2B22863963}" dt="2024-01-05T06:51:06.817" v="331" actId="164"/>
          <ac:grpSpMkLst>
            <pc:docMk/>
            <pc:sldMk cId="3226933856" sldId="435"/>
            <ac:grpSpMk id="7" creationId="{D278DA7A-B52B-039C-5985-FF890FAC93B4}"/>
          </ac:grpSpMkLst>
        </pc:grpChg>
        <pc:picChg chg="add mod">
          <ac:chgData name="범수 김" userId="863329ffd88cf9fc" providerId="LiveId" clId="{4DDF83DA-35FB-47D0-9DA1-CC2B22863963}" dt="2024-01-05T06:51:06.817" v="331" actId="164"/>
          <ac:picMkLst>
            <pc:docMk/>
            <pc:sldMk cId="3226933856" sldId="435"/>
            <ac:picMk id="4" creationId="{7340CF43-4632-55E2-6AE9-BA8B063B2698}"/>
          </ac:picMkLst>
        </pc:picChg>
      </pc:sldChg>
      <pc:sldChg chg="modSp add mod">
        <pc:chgData name="범수 김" userId="863329ffd88cf9fc" providerId="LiveId" clId="{4DDF83DA-35FB-47D0-9DA1-CC2B22863963}" dt="2024-01-05T06:52:42.231" v="641" actId="12789"/>
        <pc:sldMkLst>
          <pc:docMk/>
          <pc:sldMk cId="2917179312" sldId="436"/>
        </pc:sldMkLst>
        <pc:spChg chg="mod">
          <ac:chgData name="범수 김" userId="863329ffd88cf9fc" providerId="LiveId" clId="{4DDF83DA-35FB-47D0-9DA1-CC2B22863963}" dt="2024-01-05T06:52:42.231" v="641" actId="12789"/>
          <ac:spMkLst>
            <pc:docMk/>
            <pc:sldMk cId="2917179312" sldId="43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5T07:03:19.549" v="1003" actId="478"/>
        <pc:sldMkLst>
          <pc:docMk/>
          <pc:sldMk cId="4081314976" sldId="437"/>
        </pc:sldMkLst>
        <pc:spChg chg="add mod">
          <ac:chgData name="범수 김" userId="863329ffd88cf9fc" providerId="LiveId" clId="{4DDF83DA-35FB-47D0-9DA1-CC2B22863963}" dt="2024-01-05T06:55:05.437" v="981" actId="20577"/>
          <ac:spMkLst>
            <pc:docMk/>
            <pc:sldMk cId="4081314976" sldId="437"/>
            <ac:spMk id="4" creationId="{317923F0-D809-E990-9B3E-8C6EBB9414A0}"/>
          </ac:spMkLst>
        </pc:spChg>
        <pc:spChg chg="mod">
          <ac:chgData name="범수 김" userId="863329ffd88cf9fc" providerId="LiveId" clId="{4DDF83DA-35FB-47D0-9DA1-CC2B22863963}" dt="2024-01-05T06:52:51.497" v="649" actId="1076"/>
          <ac:spMkLst>
            <pc:docMk/>
            <pc:sldMk cId="4081314976" sldId="437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5T06:53:17.087" v="653" actId="1076"/>
          <ac:picMkLst>
            <pc:docMk/>
            <pc:sldMk cId="4081314976" sldId="437"/>
            <ac:picMk id="3" creationId="{14FCAC84-2800-D13A-BBA9-5C81B249AE86}"/>
          </ac:picMkLst>
        </pc:picChg>
        <pc:picChg chg="add del">
          <ac:chgData name="범수 김" userId="863329ffd88cf9fc" providerId="LiveId" clId="{4DDF83DA-35FB-47D0-9DA1-CC2B22863963}" dt="2024-01-05T07:03:19.549" v="1003" actId="478"/>
          <ac:picMkLst>
            <pc:docMk/>
            <pc:sldMk cId="4081314976" sldId="437"/>
            <ac:picMk id="7" creationId="{2FBABC22-518A-F270-BB82-32925DEBDEB3}"/>
          </ac:picMkLst>
        </pc:picChg>
      </pc:sldChg>
      <pc:sldChg chg="addSp delSp modSp add mod">
        <pc:chgData name="범수 김" userId="863329ffd88cf9fc" providerId="LiveId" clId="{4DDF83DA-35FB-47D0-9DA1-CC2B22863963}" dt="2024-01-09T00:58:26.480" v="20683" actId="1036"/>
        <pc:sldMkLst>
          <pc:docMk/>
          <pc:sldMk cId="472645594" sldId="438"/>
        </pc:sldMkLst>
        <pc:spChg chg="add del mod">
          <ac:chgData name="범수 김" userId="863329ffd88cf9fc" providerId="LiveId" clId="{4DDF83DA-35FB-47D0-9DA1-CC2B22863963}" dt="2024-01-05T07:04:35.278" v="1016" actId="21"/>
          <ac:spMkLst>
            <pc:docMk/>
            <pc:sldMk cId="472645594" sldId="438"/>
            <ac:spMk id="2" creationId="{7942764E-1E3E-3A67-B88E-5C2008034213}"/>
          </ac:spMkLst>
        </pc:spChg>
        <pc:spChg chg="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4" creationId="{317923F0-D809-E990-9B3E-8C6EBB9414A0}"/>
          </ac:spMkLst>
        </pc:spChg>
        <pc:spChg chg="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9" creationId="{F69EF944-A3A4-FC35-9DB2-00C04EA21FFA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10" creationId="{5377A3F6-47E4-AFC7-E23E-CCB72DA19C61}"/>
          </ac:spMkLst>
        </pc:spChg>
        <pc:spChg chg="add mod">
          <ac:chgData name="범수 김" userId="863329ffd88cf9fc" providerId="LiveId" clId="{4DDF83DA-35FB-47D0-9DA1-CC2B22863963}" dt="2024-01-05T07:05:39.044" v="1191" actId="164"/>
          <ac:spMkLst>
            <pc:docMk/>
            <pc:sldMk cId="472645594" sldId="438"/>
            <ac:spMk id="11" creationId="{3F01D09D-6F94-D2BB-F53B-275354ED7C6F}"/>
          </ac:spMkLst>
        </pc:spChg>
        <pc:spChg chg="add mod">
          <ac:chgData name="범수 김" userId="863329ffd88cf9fc" providerId="LiveId" clId="{4DDF83DA-35FB-47D0-9DA1-CC2B22863963}" dt="2024-01-05T07:06:21.537" v="1199" actId="164"/>
          <ac:spMkLst>
            <pc:docMk/>
            <pc:sldMk cId="472645594" sldId="438"/>
            <ac:spMk id="15" creationId="{3762696D-3F12-0643-E794-4DF479F8ABD5}"/>
          </ac:spMkLst>
        </pc:spChg>
        <pc:spChg chg="add mod">
          <ac:chgData name="범수 김" userId="863329ffd88cf9fc" providerId="LiveId" clId="{4DDF83DA-35FB-47D0-9DA1-CC2B22863963}" dt="2024-01-09T00:58:26.480" v="20683" actId="1036"/>
          <ac:spMkLst>
            <pc:docMk/>
            <pc:sldMk cId="472645594" sldId="438"/>
            <ac:spMk id="17" creationId="{A38765B1-A9DB-1920-D8EF-530C14590384}"/>
          </ac:spMkLst>
        </pc:spChg>
        <pc:grpChg chg="add mod">
          <ac:chgData name="범수 김" userId="863329ffd88cf9fc" providerId="LiveId" clId="{4DDF83DA-35FB-47D0-9DA1-CC2B22863963}" dt="2024-01-05T07:06:21.537" v="1199" actId="164"/>
          <ac:grpSpMkLst>
            <pc:docMk/>
            <pc:sldMk cId="472645594" sldId="438"/>
            <ac:grpSpMk id="12" creationId="{7C047CC5-8842-D0E8-6FE6-C8D53944F7DA}"/>
          </ac:grpSpMkLst>
        </pc:grpChg>
        <pc:grpChg chg="add mod">
          <ac:chgData name="범수 김" userId="863329ffd88cf9fc" providerId="LiveId" clId="{4DDF83DA-35FB-47D0-9DA1-CC2B22863963}" dt="2024-01-09T00:58:26.480" v="20683" actId="1036"/>
          <ac:grpSpMkLst>
            <pc:docMk/>
            <pc:sldMk cId="472645594" sldId="438"/>
            <ac:grpSpMk id="16" creationId="{95E48FE4-4620-7063-0D42-7E2884075CB9}"/>
          </ac:grpSpMkLst>
        </pc:grpChg>
        <pc:picChg chg="del">
          <ac:chgData name="범수 김" userId="863329ffd88cf9fc" providerId="LiveId" clId="{4DDF83DA-35FB-47D0-9DA1-CC2B22863963}" dt="2024-01-05T07:03:30.269" v="1004" actId="478"/>
          <ac:picMkLst>
            <pc:docMk/>
            <pc:sldMk cId="472645594" sldId="438"/>
            <ac:picMk id="3" creationId="{14FCAC84-2800-D13A-BBA9-5C81B249AE86}"/>
          </ac:picMkLst>
        </pc:picChg>
        <pc:picChg chg="del mod">
          <ac:chgData name="범수 김" userId="863329ffd88cf9fc" providerId="LiveId" clId="{4DDF83DA-35FB-47D0-9DA1-CC2B22863963}" dt="2024-01-05T07:04:33.545" v="1015" actId="478"/>
          <ac:picMkLst>
            <pc:docMk/>
            <pc:sldMk cId="472645594" sldId="438"/>
            <ac:picMk id="7" creationId="{2FBABC22-518A-F270-BB82-32925DEBDEB3}"/>
          </ac:picMkLst>
        </pc:picChg>
        <pc:picChg chg="add mod">
          <ac:chgData name="범수 김" userId="863329ffd88cf9fc" providerId="LiveId" clId="{4DDF83DA-35FB-47D0-9DA1-CC2B22863963}" dt="2024-01-05T07:05:39.044" v="1191" actId="164"/>
          <ac:picMkLst>
            <pc:docMk/>
            <pc:sldMk cId="472645594" sldId="438"/>
            <ac:picMk id="8" creationId="{C848E45D-130F-224C-B452-6523989B2194}"/>
          </ac:picMkLst>
        </pc:picChg>
        <pc:picChg chg="add mod">
          <ac:chgData name="범수 김" userId="863329ffd88cf9fc" providerId="LiveId" clId="{4DDF83DA-35FB-47D0-9DA1-CC2B22863963}" dt="2024-01-05T07:06:21.537" v="1199" actId="164"/>
          <ac:picMkLst>
            <pc:docMk/>
            <pc:sldMk cId="472645594" sldId="438"/>
            <ac:picMk id="14" creationId="{A4CECCDD-A959-5534-56D5-77857A81767D}"/>
          </ac:picMkLst>
        </pc:picChg>
      </pc:sldChg>
      <pc:sldChg chg="addSp delSp modSp add mod">
        <pc:chgData name="범수 김" userId="863329ffd88cf9fc" providerId="LiveId" clId="{4DDF83DA-35FB-47D0-9DA1-CC2B22863963}" dt="2024-01-05T07:19:33.108" v="1430" actId="478"/>
        <pc:sldMkLst>
          <pc:docMk/>
          <pc:sldMk cId="1546607933" sldId="439"/>
        </pc:sldMkLst>
        <pc:spChg chg="mod">
          <ac:chgData name="범수 김" userId="863329ffd88cf9fc" providerId="LiveId" clId="{4DDF83DA-35FB-47D0-9DA1-CC2B22863963}" dt="2024-01-05T07:19:10.058" v="1426" actId="20577"/>
          <ac:spMkLst>
            <pc:docMk/>
            <pc:sldMk cId="1546607933" sldId="439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6" creationId="{CBF5B594-E88B-57AA-AFDB-1A728DC9958B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9" creationId="{F69EF944-A3A4-FC35-9DB2-00C04EA21FFA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10" creationId="{5377A3F6-47E4-AFC7-E23E-CCB72DA19C61}"/>
          </ac:spMkLst>
        </pc:spChg>
        <pc:spChg chg="mod">
          <ac:chgData name="범수 김" userId="863329ffd88cf9fc" providerId="LiveId" clId="{4DDF83DA-35FB-47D0-9DA1-CC2B22863963}" dt="2024-01-05T07:16:32.041" v="1208" actId="165"/>
          <ac:spMkLst>
            <pc:docMk/>
            <pc:sldMk cId="1546607933" sldId="439"/>
            <ac:spMk id="11" creationId="{3F01D09D-6F94-D2BB-F53B-275354ED7C6F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13" creationId="{0499F89A-9ECD-F9EE-A272-CC95B61D9B18}"/>
          </ac:spMkLst>
        </pc:spChg>
        <pc:spChg chg="del">
          <ac:chgData name="범수 김" userId="863329ffd88cf9fc" providerId="LiveId" clId="{4DDF83DA-35FB-47D0-9DA1-CC2B22863963}" dt="2024-01-05T07:16:28.281" v="1205" actId="478"/>
          <ac:spMkLst>
            <pc:docMk/>
            <pc:sldMk cId="1546607933" sldId="439"/>
            <ac:spMk id="15" creationId="{3762696D-3F12-0643-E794-4DF479F8ABD5}"/>
          </ac:spMkLst>
        </pc:spChg>
        <pc:spChg chg="add mod">
          <ac:chgData name="범수 김" userId="863329ffd88cf9fc" providerId="LiveId" clId="{4DDF83DA-35FB-47D0-9DA1-CC2B22863963}" dt="2024-01-05T07:18:45.816" v="1382" actId="571"/>
          <ac:spMkLst>
            <pc:docMk/>
            <pc:sldMk cId="1546607933" sldId="439"/>
            <ac:spMk id="20" creationId="{6F3AD6BC-F5E1-5145-C599-266070BA45CD}"/>
          </ac:spMkLst>
        </pc:spChg>
        <pc:spChg chg="add mod">
          <ac:chgData name="범수 김" userId="863329ffd88cf9fc" providerId="LiveId" clId="{4DDF83DA-35FB-47D0-9DA1-CC2B22863963}" dt="2024-01-05T07:18:58.510" v="1387" actId="164"/>
          <ac:spMkLst>
            <pc:docMk/>
            <pc:sldMk cId="1546607933" sldId="439"/>
            <ac:spMk id="21" creationId="{F0D3FB65-0428-5A7C-4084-4741D5BC2ED0}"/>
          </ac:spMkLst>
        </pc:spChg>
        <pc:grpChg chg="add mod">
          <ac:chgData name="범수 김" userId="863329ffd88cf9fc" providerId="LiveId" clId="{4DDF83DA-35FB-47D0-9DA1-CC2B22863963}" dt="2024-01-05T07:18:45.816" v="1382" actId="571"/>
          <ac:grpSpMkLst>
            <pc:docMk/>
            <pc:sldMk cId="1546607933" sldId="439"/>
            <ac:grpSpMk id="7" creationId="{38E7009D-6010-BE56-EEBD-E625DBAFAB2D}"/>
          </ac:grpSpMkLst>
        </pc:grpChg>
        <pc:grpChg chg="add del mod topLvl">
          <ac:chgData name="범수 김" userId="863329ffd88cf9fc" providerId="LiveId" clId="{4DDF83DA-35FB-47D0-9DA1-CC2B22863963}" dt="2024-01-05T07:16:36.003" v="1211" actId="478"/>
          <ac:grpSpMkLst>
            <pc:docMk/>
            <pc:sldMk cId="1546607933" sldId="439"/>
            <ac:grpSpMk id="12" creationId="{7C047CC5-8842-D0E8-6FE6-C8D53944F7DA}"/>
          </ac:grpSpMkLst>
        </pc:grpChg>
        <pc:grpChg chg="add del">
          <ac:chgData name="범수 김" userId="863329ffd88cf9fc" providerId="LiveId" clId="{4DDF83DA-35FB-47D0-9DA1-CC2B22863963}" dt="2024-01-05T07:16:32.041" v="1208" actId="165"/>
          <ac:grpSpMkLst>
            <pc:docMk/>
            <pc:sldMk cId="1546607933" sldId="439"/>
            <ac:grpSpMk id="16" creationId="{95E48FE4-4620-7063-0D42-7E2884075CB9}"/>
          </ac:grpSpMkLst>
        </pc:grpChg>
        <pc:grpChg chg="add mod">
          <ac:chgData name="범수 김" userId="863329ffd88cf9fc" providerId="LiveId" clId="{4DDF83DA-35FB-47D0-9DA1-CC2B22863963}" dt="2024-01-05T07:18:58.510" v="1387" actId="164"/>
          <ac:grpSpMkLst>
            <pc:docMk/>
            <pc:sldMk cId="1546607933" sldId="439"/>
            <ac:grpSpMk id="17" creationId="{4A56A45A-EB6D-B174-DBAD-1FCD68FCEE24}"/>
          </ac:grpSpMkLst>
        </pc:grpChg>
        <pc:grpChg chg="add mod">
          <ac:chgData name="범수 김" userId="863329ffd88cf9fc" providerId="LiveId" clId="{4DDF83DA-35FB-47D0-9DA1-CC2B22863963}" dt="2024-01-05T07:18:58.510" v="1387" actId="164"/>
          <ac:grpSpMkLst>
            <pc:docMk/>
            <pc:sldMk cId="1546607933" sldId="439"/>
            <ac:grpSpMk id="22" creationId="{609E569D-5A8C-876E-C20A-7F5007EF2B5F}"/>
          </ac:grpSpMkLst>
        </pc:grpChg>
        <pc:picChg chg="add mod">
          <ac:chgData name="범수 김" userId="863329ffd88cf9fc" providerId="LiveId" clId="{4DDF83DA-35FB-47D0-9DA1-CC2B22863963}" dt="2024-01-05T07:18:45.816" v="1382" actId="571"/>
          <ac:picMkLst>
            <pc:docMk/>
            <pc:sldMk cId="1546607933" sldId="439"/>
            <ac:picMk id="3" creationId="{1BB95C98-6C84-BD0A-6306-68B2E6B9A60C}"/>
          </ac:picMkLst>
        </pc:picChg>
        <pc:picChg chg="del">
          <ac:chgData name="범수 김" userId="863329ffd88cf9fc" providerId="LiveId" clId="{4DDF83DA-35FB-47D0-9DA1-CC2B22863963}" dt="2024-01-05T07:16:27.249" v="1204" actId="478"/>
          <ac:picMkLst>
            <pc:docMk/>
            <pc:sldMk cId="1546607933" sldId="439"/>
            <ac:picMk id="8" creationId="{C848E45D-130F-224C-B452-6523989B2194}"/>
          </ac:picMkLst>
        </pc:picChg>
        <pc:picChg chg="add del mod topLvl">
          <ac:chgData name="범수 김" userId="863329ffd88cf9fc" providerId="LiveId" clId="{4DDF83DA-35FB-47D0-9DA1-CC2B22863963}" dt="2024-01-05T07:18:45.816" v="1382" actId="571"/>
          <ac:picMkLst>
            <pc:docMk/>
            <pc:sldMk cId="1546607933" sldId="439"/>
            <ac:picMk id="14" creationId="{A4CECCDD-A959-5534-56D5-77857A81767D}"/>
          </ac:picMkLst>
        </pc:picChg>
        <pc:picChg chg="add mod">
          <ac:chgData name="범수 김" userId="863329ffd88cf9fc" providerId="LiveId" clId="{4DDF83DA-35FB-47D0-9DA1-CC2B22863963}" dt="2024-01-05T07:18:58.510" v="1387" actId="164"/>
          <ac:picMkLst>
            <pc:docMk/>
            <pc:sldMk cId="1546607933" sldId="439"/>
            <ac:picMk id="19" creationId="{62048CB8-4B20-05F8-C7BE-E9F6B7D66C43}"/>
          </ac:picMkLst>
        </pc:picChg>
        <pc:picChg chg="add del">
          <ac:chgData name="범수 김" userId="863329ffd88cf9fc" providerId="LiveId" clId="{4DDF83DA-35FB-47D0-9DA1-CC2B22863963}" dt="2024-01-05T07:19:33.108" v="1430" actId="478"/>
          <ac:picMkLst>
            <pc:docMk/>
            <pc:sldMk cId="1546607933" sldId="439"/>
            <ac:picMk id="24" creationId="{02800D0E-4159-92D1-B65B-17EC7C3EEA0A}"/>
          </ac:picMkLst>
        </pc:picChg>
      </pc:sldChg>
      <pc:sldChg chg="addSp delSp modSp add mod">
        <pc:chgData name="범수 김" userId="863329ffd88cf9fc" providerId="LiveId" clId="{4DDF83DA-35FB-47D0-9DA1-CC2B22863963}" dt="2024-01-05T07:20:52.859" v="1675" actId="20577"/>
        <pc:sldMkLst>
          <pc:docMk/>
          <pc:sldMk cId="1191204399" sldId="440"/>
        </pc:sldMkLst>
        <pc:spChg chg="add mod">
          <ac:chgData name="범수 김" userId="863329ffd88cf9fc" providerId="LiveId" clId="{4DDF83DA-35FB-47D0-9DA1-CC2B22863963}" dt="2024-01-05T07:20:10.549" v="1558" actId="164"/>
          <ac:spMkLst>
            <pc:docMk/>
            <pc:sldMk cId="1191204399" sldId="440"/>
            <ac:spMk id="2" creationId="{0489CA13-26DC-9907-CAE2-88F0E93C0EC1}"/>
          </ac:spMkLst>
        </pc:spChg>
        <pc:spChg chg="mod">
          <ac:chgData name="범수 김" userId="863329ffd88cf9fc" providerId="LiveId" clId="{4DDF83DA-35FB-47D0-9DA1-CC2B22863963}" dt="2024-01-05T07:20:52.859" v="1675" actId="20577"/>
          <ac:spMkLst>
            <pc:docMk/>
            <pc:sldMk cId="1191204399" sldId="440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20:10.549" v="1558" actId="164"/>
          <ac:spMkLst>
            <pc:docMk/>
            <pc:sldMk cId="1191204399" sldId="440"/>
            <ac:spMk id="8" creationId="{4320FD54-F180-0C4A-992E-BA8845B68B4C}"/>
          </ac:spMkLst>
        </pc:spChg>
        <pc:spChg chg="add mod">
          <ac:chgData name="범수 김" userId="863329ffd88cf9fc" providerId="LiveId" clId="{4DDF83DA-35FB-47D0-9DA1-CC2B22863963}" dt="2024-01-05T07:20:40.588" v="1568" actId="164"/>
          <ac:spMkLst>
            <pc:docMk/>
            <pc:sldMk cId="1191204399" sldId="440"/>
            <ac:spMk id="12" creationId="{8DF59032-AFFF-4001-F466-5B973DD88DBE}"/>
          </ac:spMkLst>
        </pc:spChg>
        <pc:spChg chg="add mod">
          <ac:chgData name="범수 김" userId="863329ffd88cf9fc" providerId="LiveId" clId="{4DDF83DA-35FB-47D0-9DA1-CC2B22863963}" dt="2024-01-05T07:20:40.588" v="1568" actId="164"/>
          <ac:spMkLst>
            <pc:docMk/>
            <pc:sldMk cId="1191204399" sldId="440"/>
            <ac:spMk id="15" creationId="{D5449994-9E67-21C7-A0AE-C65D02F784B9}"/>
          </ac:spMkLst>
        </pc:spChg>
        <pc:grpChg chg="add mod">
          <ac:chgData name="범수 김" userId="863329ffd88cf9fc" providerId="LiveId" clId="{4DDF83DA-35FB-47D0-9DA1-CC2B22863963}" dt="2024-01-05T07:20:40.588" v="1568" actId="164"/>
          <ac:grpSpMkLst>
            <pc:docMk/>
            <pc:sldMk cId="1191204399" sldId="440"/>
            <ac:grpSpMk id="9" creationId="{57673A8F-BD0D-A2A3-E92D-36B7F01EFE46}"/>
          </ac:grpSpMkLst>
        </pc:grpChg>
        <pc:grpChg chg="add mod">
          <ac:chgData name="범수 김" userId="863329ffd88cf9fc" providerId="LiveId" clId="{4DDF83DA-35FB-47D0-9DA1-CC2B22863963}" dt="2024-01-05T07:20:40.588" v="1568" actId="164"/>
          <ac:grpSpMkLst>
            <pc:docMk/>
            <pc:sldMk cId="1191204399" sldId="440"/>
            <ac:grpSpMk id="16" creationId="{8F79A1EB-D893-CF80-4A0B-8F524773A200}"/>
          </ac:grpSpMkLst>
        </pc:grpChg>
        <pc:grpChg chg="del">
          <ac:chgData name="범수 김" userId="863329ffd88cf9fc" providerId="LiveId" clId="{4DDF83DA-35FB-47D0-9DA1-CC2B22863963}" dt="2024-01-05T07:19:31.037" v="1429" actId="478"/>
          <ac:grpSpMkLst>
            <pc:docMk/>
            <pc:sldMk cId="1191204399" sldId="440"/>
            <ac:grpSpMk id="22" creationId="{609E569D-5A8C-876E-C20A-7F5007EF2B5F}"/>
          </ac:grpSpMkLst>
        </pc:grpChg>
        <pc:picChg chg="add mod">
          <ac:chgData name="범수 김" userId="863329ffd88cf9fc" providerId="LiveId" clId="{4DDF83DA-35FB-47D0-9DA1-CC2B22863963}" dt="2024-01-05T07:20:40.588" v="1568" actId="164"/>
          <ac:picMkLst>
            <pc:docMk/>
            <pc:sldMk cId="1191204399" sldId="440"/>
            <ac:picMk id="11" creationId="{0599E599-C32C-3A12-1DE0-C705D5BE29EA}"/>
          </ac:picMkLst>
        </pc:picChg>
        <pc:picChg chg="mod">
          <ac:chgData name="범수 김" userId="863329ffd88cf9fc" providerId="LiveId" clId="{4DDF83DA-35FB-47D0-9DA1-CC2B22863963}" dt="2024-01-05T07:20:10.549" v="1558" actId="164"/>
          <ac:picMkLst>
            <pc:docMk/>
            <pc:sldMk cId="1191204399" sldId="440"/>
            <ac:picMk id="24" creationId="{02800D0E-4159-92D1-B65B-17EC7C3EEA0A}"/>
          </ac:picMkLst>
        </pc:picChg>
      </pc:sldChg>
      <pc:sldChg chg="addSp delSp modSp add mod">
        <pc:chgData name="범수 김" userId="863329ffd88cf9fc" providerId="LiveId" clId="{4DDF83DA-35FB-47D0-9DA1-CC2B22863963}" dt="2024-01-07T02:02:56.275" v="6001"/>
        <pc:sldMkLst>
          <pc:docMk/>
          <pc:sldMk cId="4190050156" sldId="441"/>
        </pc:sldMkLst>
        <pc:spChg chg="mod">
          <ac:chgData name="범수 김" userId="863329ffd88cf9fc" providerId="LiveId" clId="{4DDF83DA-35FB-47D0-9DA1-CC2B22863963}" dt="2024-01-05T07:36:14.847" v="2143" actId="20577"/>
          <ac:spMkLst>
            <pc:docMk/>
            <pc:sldMk cId="4190050156" sldId="441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35:47.378" v="2094" actId="14100"/>
          <ac:spMkLst>
            <pc:docMk/>
            <pc:sldMk cId="4190050156" sldId="441"/>
            <ac:spMk id="14" creationId="{5F43B896-D17C-3F67-F024-4C2AE46F585D}"/>
          </ac:spMkLst>
        </pc:spChg>
        <pc:spChg chg="add mod">
          <ac:chgData name="범수 김" userId="863329ffd88cf9fc" providerId="LiveId" clId="{4DDF83DA-35FB-47D0-9DA1-CC2B22863963}" dt="2024-01-05T07:35:53.075" v="2097" actId="14100"/>
          <ac:spMkLst>
            <pc:docMk/>
            <pc:sldMk cId="4190050156" sldId="441"/>
            <ac:spMk id="17" creationId="{CB7BA57F-08E4-F43A-6784-CE68274B542A}"/>
          </ac:spMkLst>
        </pc:spChg>
        <pc:grpChg chg="add mod">
          <ac:chgData name="범수 김" userId="863329ffd88cf9fc" providerId="LiveId" clId="{4DDF83DA-35FB-47D0-9DA1-CC2B22863963}" dt="2024-01-05T07:35:36.716" v="2091" actId="164"/>
          <ac:grpSpMkLst>
            <pc:docMk/>
            <pc:sldMk cId="4190050156" sldId="441"/>
            <ac:grpSpMk id="13" creationId="{E82825FE-F627-2240-829F-1BE1087E7904}"/>
          </ac:grpSpMkLst>
        </pc:grpChg>
        <pc:grpChg chg="del">
          <ac:chgData name="범수 김" userId="863329ffd88cf9fc" providerId="LiveId" clId="{4DDF83DA-35FB-47D0-9DA1-CC2B22863963}" dt="2024-01-05T07:34:19.550" v="1782" actId="478"/>
          <ac:grpSpMkLst>
            <pc:docMk/>
            <pc:sldMk cId="4190050156" sldId="441"/>
            <ac:grpSpMk id="16" creationId="{8F79A1EB-D893-CF80-4A0B-8F524773A200}"/>
          </ac:grpSpMkLst>
        </pc:grpChg>
        <pc:picChg chg="add del mod">
          <ac:chgData name="범수 김" userId="863329ffd88cf9fc" providerId="LiveId" clId="{4DDF83DA-35FB-47D0-9DA1-CC2B22863963}" dt="2024-01-07T02:02:56.275" v="6001"/>
          <ac:picMkLst>
            <pc:docMk/>
            <pc:sldMk cId="4190050156" sldId="441"/>
            <ac:picMk id="2" creationId="{D51B1B18-FDFA-BB78-3012-38DD56BFC55E}"/>
          </ac:picMkLst>
        </pc:picChg>
        <pc:picChg chg="add mod">
          <ac:chgData name="범수 김" userId="863329ffd88cf9fc" providerId="LiveId" clId="{4DDF83DA-35FB-47D0-9DA1-CC2B22863963}" dt="2024-01-05T07:35:36.716" v="2091" actId="164"/>
          <ac:picMkLst>
            <pc:docMk/>
            <pc:sldMk cId="4190050156" sldId="441"/>
            <ac:picMk id="6" creationId="{EE626742-D1B6-B3D5-372E-69BA291423A9}"/>
          </ac:picMkLst>
        </pc:picChg>
        <pc:picChg chg="add mod">
          <ac:chgData name="범수 김" userId="863329ffd88cf9fc" providerId="LiveId" clId="{4DDF83DA-35FB-47D0-9DA1-CC2B22863963}" dt="2024-01-05T07:35:36.716" v="2091" actId="164"/>
          <ac:picMkLst>
            <pc:docMk/>
            <pc:sldMk cId="4190050156" sldId="441"/>
            <ac:picMk id="10" creationId="{EE3A5210-91F0-5209-C88B-97D70251F334}"/>
          </ac:picMkLst>
        </pc:picChg>
      </pc:sldChg>
      <pc:sldChg chg="addSp delSp modSp add mod">
        <pc:chgData name="범수 김" userId="863329ffd88cf9fc" providerId="LiveId" clId="{4DDF83DA-35FB-47D0-9DA1-CC2B22863963}" dt="2024-01-05T07:38:39.511" v="2494" actId="1076"/>
        <pc:sldMkLst>
          <pc:docMk/>
          <pc:sldMk cId="546534745" sldId="442"/>
        </pc:sldMkLst>
        <pc:spChg chg="mod">
          <ac:chgData name="범수 김" userId="863329ffd88cf9fc" providerId="LiveId" clId="{4DDF83DA-35FB-47D0-9DA1-CC2B22863963}" dt="2024-01-05T07:38:33.288" v="2490" actId="20577"/>
          <ac:spMkLst>
            <pc:docMk/>
            <pc:sldMk cId="546534745" sldId="442"/>
            <ac:spMk id="4" creationId="{317923F0-D809-E990-9B3E-8C6EBB9414A0}"/>
          </ac:spMkLst>
        </pc:spChg>
        <pc:spChg chg="add mod">
          <ac:chgData name="범수 김" userId="863329ffd88cf9fc" providerId="LiveId" clId="{4DDF83DA-35FB-47D0-9DA1-CC2B22863963}" dt="2024-01-05T07:37:11.951" v="2249" actId="164"/>
          <ac:spMkLst>
            <pc:docMk/>
            <pc:sldMk cId="546534745" sldId="442"/>
            <ac:spMk id="7" creationId="{B69CD488-BCDD-B4F9-A349-EB7239CF690B}"/>
          </ac:spMkLst>
        </pc:spChg>
        <pc:spChg chg="add mod">
          <ac:chgData name="범수 김" userId="863329ffd88cf9fc" providerId="LiveId" clId="{4DDF83DA-35FB-47D0-9DA1-CC2B22863963}" dt="2024-01-05T07:37:11.951" v="2249" actId="164"/>
          <ac:spMkLst>
            <pc:docMk/>
            <pc:sldMk cId="546534745" sldId="442"/>
            <ac:spMk id="8" creationId="{4E062C39-D6F6-4E25-EC14-DF78F48B5D9C}"/>
          </ac:spMkLst>
        </pc:spChg>
        <pc:spChg chg="del">
          <ac:chgData name="범수 김" userId="863329ffd88cf9fc" providerId="LiveId" clId="{4DDF83DA-35FB-47D0-9DA1-CC2B22863963}" dt="2024-01-05T07:36:58.388" v="2240" actId="21"/>
          <ac:spMkLst>
            <pc:docMk/>
            <pc:sldMk cId="546534745" sldId="442"/>
            <ac:spMk id="14" creationId="{5F43B896-D17C-3F67-F024-4C2AE46F585D}"/>
          </ac:spMkLst>
        </pc:spChg>
        <pc:spChg chg="add mod">
          <ac:chgData name="범수 김" userId="863329ffd88cf9fc" providerId="LiveId" clId="{4DDF83DA-35FB-47D0-9DA1-CC2B22863963}" dt="2024-01-05T07:38:37.719" v="2493" actId="1076"/>
          <ac:spMkLst>
            <pc:docMk/>
            <pc:sldMk cId="546534745" sldId="442"/>
            <ac:spMk id="15" creationId="{5390BE33-3561-EEED-9F05-1CCFC2E164D7}"/>
          </ac:spMkLst>
        </pc:spChg>
        <pc:spChg chg="del">
          <ac:chgData name="범수 김" userId="863329ffd88cf9fc" providerId="LiveId" clId="{4DDF83DA-35FB-47D0-9DA1-CC2B22863963}" dt="2024-01-05T07:37:05.956" v="2245" actId="21"/>
          <ac:spMkLst>
            <pc:docMk/>
            <pc:sldMk cId="546534745" sldId="442"/>
            <ac:spMk id="17" creationId="{CB7BA57F-08E4-F43A-6784-CE68274B542A}"/>
          </ac:spMkLst>
        </pc:spChg>
        <pc:grpChg chg="add mod">
          <ac:chgData name="범수 김" userId="863329ffd88cf9fc" providerId="LiveId" clId="{4DDF83DA-35FB-47D0-9DA1-CC2B22863963}" dt="2024-01-05T07:37:13.778" v="2250" actId="1076"/>
          <ac:grpSpMkLst>
            <pc:docMk/>
            <pc:sldMk cId="546534745" sldId="442"/>
            <ac:grpSpMk id="9" creationId="{8266395F-F62E-702B-A4C7-89E04FAC6741}"/>
          </ac:grpSpMkLst>
        </pc:grpChg>
        <pc:grpChg chg="del">
          <ac:chgData name="범수 김" userId="863329ffd88cf9fc" providerId="LiveId" clId="{4DDF83DA-35FB-47D0-9DA1-CC2B22863963}" dt="2024-01-05T07:36:42.145" v="2237" actId="478"/>
          <ac:grpSpMkLst>
            <pc:docMk/>
            <pc:sldMk cId="546534745" sldId="442"/>
            <ac:grpSpMk id="13" creationId="{E82825FE-F627-2240-829F-1BE1087E7904}"/>
          </ac:grpSpMkLst>
        </pc:grpChg>
        <pc:picChg chg="add mod">
          <ac:chgData name="범수 김" userId="863329ffd88cf9fc" providerId="LiveId" clId="{4DDF83DA-35FB-47D0-9DA1-CC2B22863963}" dt="2024-01-05T07:37:11.951" v="2249" actId="164"/>
          <ac:picMkLst>
            <pc:docMk/>
            <pc:sldMk cId="546534745" sldId="442"/>
            <ac:picMk id="3" creationId="{B5ACCCF0-2E60-ECDD-BB0D-CBDA51DF2F48}"/>
          </ac:picMkLst>
        </pc:picChg>
        <pc:picChg chg="add mod">
          <ac:chgData name="범수 김" userId="863329ffd88cf9fc" providerId="LiveId" clId="{4DDF83DA-35FB-47D0-9DA1-CC2B22863963}" dt="2024-01-05T07:38:39.511" v="2494" actId="1076"/>
          <ac:picMkLst>
            <pc:docMk/>
            <pc:sldMk cId="546534745" sldId="442"/>
            <ac:picMk id="12" creationId="{65BBA222-2581-8BA0-C6E8-17B1481E7A73}"/>
          </ac:picMkLst>
        </pc:picChg>
      </pc:sldChg>
      <pc:sldChg chg="addSp delSp modSp add mod">
        <pc:chgData name="범수 김" userId="863329ffd88cf9fc" providerId="LiveId" clId="{4DDF83DA-35FB-47D0-9DA1-CC2B22863963}" dt="2024-01-05T07:40:14.845" v="2717" actId="1076"/>
        <pc:sldMkLst>
          <pc:docMk/>
          <pc:sldMk cId="3263590583" sldId="443"/>
        </pc:sldMkLst>
        <pc:spChg chg="mod">
          <ac:chgData name="범수 김" userId="863329ffd88cf9fc" providerId="LiveId" clId="{4DDF83DA-35FB-47D0-9DA1-CC2B22863963}" dt="2024-01-05T07:40:12.362" v="2716" actId="20577"/>
          <ac:spMkLst>
            <pc:docMk/>
            <pc:sldMk cId="3263590583" sldId="443"/>
            <ac:spMk id="4" creationId="{317923F0-D809-E990-9B3E-8C6EBB9414A0}"/>
          </ac:spMkLst>
        </pc:spChg>
        <pc:spChg chg="del">
          <ac:chgData name="범수 김" userId="863329ffd88cf9fc" providerId="LiveId" clId="{4DDF83DA-35FB-47D0-9DA1-CC2B22863963}" dt="2024-01-05T07:39:26.039" v="2499" actId="478"/>
          <ac:spMkLst>
            <pc:docMk/>
            <pc:sldMk cId="3263590583" sldId="443"/>
            <ac:spMk id="15" creationId="{5390BE33-3561-EEED-9F05-1CCFC2E164D7}"/>
          </ac:spMkLst>
        </pc:spChg>
        <pc:grpChg chg="del">
          <ac:chgData name="범수 김" userId="863329ffd88cf9fc" providerId="LiveId" clId="{4DDF83DA-35FB-47D0-9DA1-CC2B22863963}" dt="2024-01-05T07:39:25.106" v="2496" actId="478"/>
          <ac:grpSpMkLst>
            <pc:docMk/>
            <pc:sldMk cId="3263590583" sldId="443"/>
            <ac:grpSpMk id="9" creationId="{8266395F-F62E-702B-A4C7-89E04FAC6741}"/>
          </ac:grpSpMkLst>
        </pc:grpChg>
        <pc:picChg chg="add mod">
          <ac:chgData name="범수 김" userId="863329ffd88cf9fc" providerId="LiveId" clId="{4DDF83DA-35FB-47D0-9DA1-CC2B22863963}" dt="2024-01-05T07:40:14.845" v="2717" actId="1076"/>
          <ac:picMkLst>
            <pc:docMk/>
            <pc:sldMk cId="3263590583" sldId="443"/>
            <ac:picMk id="6" creationId="{D43FACDA-A195-2214-28D8-AA21773F6162}"/>
          </ac:picMkLst>
        </pc:picChg>
        <pc:picChg chg="del mod">
          <ac:chgData name="범수 김" userId="863329ffd88cf9fc" providerId="LiveId" clId="{4DDF83DA-35FB-47D0-9DA1-CC2B22863963}" dt="2024-01-05T07:39:25.679" v="2498" actId="478"/>
          <ac:picMkLst>
            <pc:docMk/>
            <pc:sldMk cId="3263590583" sldId="443"/>
            <ac:picMk id="12" creationId="{65BBA222-2581-8BA0-C6E8-17B1481E7A73}"/>
          </ac:picMkLst>
        </pc:picChg>
      </pc:sldChg>
      <pc:sldChg chg="addSp delSp modSp add mod">
        <pc:chgData name="범수 김" userId="863329ffd88cf9fc" providerId="LiveId" clId="{4DDF83DA-35FB-47D0-9DA1-CC2B22863963}" dt="2024-01-05T07:42:42.724" v="3109" actId="1076"/>
        <pc:sldMkLst>
          <pc:docMk/>
          <pc:sldMk cId="2470878483" sldId="444"/>
        </pc:sldMkLst>
        <pc:spChg chg="add del">
          <ac:chgData name="범수 김" userId="863329ffd88cf9fc" providerId="LiveId" clId="{4DDF83DA-35FB-47D0-9DA1-CC2B22863963}" dt="2024-01-05T07:41:52.660" v="2940"/>
          <ac:spMkLst>
            <pc:docMk/>
            <pc:sldMk cId="2470878483" sldId="444"/>
            <ac:spMk id="2" creationId="{B2DA2DEE-12A9-A507-29C7-D350654A5567}"/>
          </ac:spMkLst>
        </pc:spChg>
        <pc:spChg chg="add mod">
          <ac:chgData name="범수 김" userId="863329ffd88cf9fc" providerId="LiveId" clId="{4DDF83DA-35FB-47D0-9DA1-CC2B22863963}" dt="2024-01-05T07:42:42.724" v="3109" actId="1076"/>
          <ac:spMkLst>
            <pc:docMk/>
            <pc:sldMk cId="2470878483" sldId="444"/>
            <ac:spMk id="3" creationId="{3495CBC3-2FA0-290B-8B9B-83C83D93AAC5}"/>
          </ac:spMkLst>
        </pc:spChg>
        <pc:spChg chg="mod">
          <ac:chgData name="범수 김" userId="863329ffd88cf9fc" providerId="LiveId" clId="{4DDF83DA-35FB-47D0-9DA1-CC2B22863963}" dt="2024-01-05T07:42:38.833" v="3108" actId="20577"/>
          <ac:spMkLst>
            <pc:docMk/>
            <pc:sldMk cId="2470878483" sldId="444"/>
            <ac:spMk id="4" creationId="{317923F0-D809-E990-9B3E-8C6EBB9414A0}"/>
          </ac:spMkLst>
        </pc:spChg>
        <pc:picChg chg="del">
          <ac:chgData name="범수 김" userId="863329ffd88cf9fc" providerId="LiveId" clId="{4DDF83DA-35FB-47D0-9DA1-CC2B22863963}" dt="2024-01-05T07:40:55.959" v="2719" actId="478"/>
          <ac:picMkLst>
            <pc:docMk/>
            <pc:sldMk cId="2470878483" sldId="444"/>
            <ac:picMk id="6" creationId="{D43FACDA-A195-2214-28D8-AA21773F6162}"/>
          </ac:picMkLst>
        </pc:picChg>
      </pc:sldChg>
      <pc:sldChg chg="modSp add mod">
        <pc:chgData name="범수 김" userId="863329ffd88cf9fc" providerId="LiveId" clId="{4DDF83DA-35FB-47D0-9DA1-CC2B22863963}" dt="2024-01-05T07:43:43.467" v="3242" actId="12789"/>
        <pc:sldMkLst>
          <pc:docMk/>
          <pc:sldMk cId="294244049" sldId="445"/>
        </pc:sldMkLst>
        <pc:spChg chg="mod">
          <ac:chgData name="범수 김" userId="863329ffd88cf9fc" providerId="LiveId" clId="{4DDF83DA-35FB-47D0-9DA1-CC2B22863963}" dt="2024-01-05T07:43:43.467" v="3242" actId="12789"/>
          <ac:spMkLst>
            <pc:docMk/>
            <pc:sldMk cId="294244049" sldId="445"/>
            <ac:spMk id="5" creationId="{A389414F-66B7-1262-7F78-D45BD7660CF6}"/>
          </ac:spMkLst>
        </pc:spChg>
      </pc:sldChg>
      <pc:sldChg chg="addSp delSp modSp add del mod">
        <pc:chgData name="범수 김" userId="863329ffd88cf9fc" providerId="LiveId" clId="{4DDF83DA-35FB-47D0-9DA1-CC2B22863963}" dt="2024-01-07T01:24:14.525" v="3471" actId="478"/>
        <pc:sldMkLst>
          <pc:docMk/>
          <pc:sldMk cId="3994983760" sldId="446"/>
        </pc:sldMkLst>
        <pc:spChg chg="mod">
          <ac:chgData name="범수 김" userId="863329ffd88cf9fc" providerId="LiveId" clId="{4DDF83DA-35FB-47D0-9DA1-CC2B22863963}" dt="2024-01-07T01:22:16.807" v="3328" actId="20577"/>
          <ac:spMkLst>
            <pc:docMk/>
            <pc:sldMk cId="3994983760" sldId="446"/>
            <ac:spMk id="5" creationId="{A389414F-66B7-1262-7F78-D45BD7660CF6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6" creationId="{38A1F5A8-079A-FA61-6DB2-0B05FD4E36C4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8" creationId="{EACE9533-3521-2F87-87CA-4F914FF2140B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9" creationId="{7B606612-3A15-E13B-A60C-724186D99552}"/>
          </ac:spMkLst>
        </pc:spChg>
        <pc:spChg chg="mod">
          <ac:chgData name="범수 김" userId="863329ffd88cf9fc" providerId="LiveId" clId="{4DDF83DA-35FB-47D0-9DA1-CC2B22863963}" dt="2024-01-07T01:22:25.963" v="3329"/>
          <ac:spMkLst>
            <pc:docMk/>
            <pc:sldMk cId="3994983760" sldId="446"/>
            <ac:spMk id="10" creationId="{809EF17C-0431-9767-4AEC-E823CF00B449}"/>
          </ac:spMkLst>
        </pc:spChg>
        <pc:grpChg chg="add del mod">
          <ac:chgData name="범수 김" userId="863329ffd88cf9fc" providerId="LiveId" clId="{4DDF83DA-35FB-47D0-9DA1-CC2B22863963}" dt="2024-01-07T01:24:14.525" v="3471" actId="478"/>
          <ac:grpSpMkLst>
            <pc:docMk/>
            <pc:sldMk cId="3994983760" sldId="446"/>
            <ac:grpSpMk id="2" creationId="{2206BD67-30D5-4440-F5CD-DA6B7C3E4EAB}"/>
          </ac:grpSpMkLst>
        </pc:grpChg>
        <pc:grpChg chg="mod">
          <ac:chgData name="범수 김" userId="863329ffd88cf9fc" providerId="LiveId" clId="{4DDF83DA-35FB-47D0-9DA1-CC2B22863963}" dt="2024-01-07T01:22:25.963" v="3329"/>
          <ac:grpSpMkLst>
            <pc:docMk/>
            <pc:sldMk cId="3994983760" sldId="446"/>
            <ac:grpSpMk id="3" creationId="{DF3FE269-434E-40CC-C1AC-10DB05033691}"/>
          </ac:grpSpMkLst>
        </pc:grpChg>
        <pc:picChg chg="mod">
          <ac:chgData name="범수 김" userId="863329ffd88cf9fc" providerId="LiveId" clId="{4DDF83DA-35FB-47D0-9DA1-CC2B22863963}" dt="2024-01-07T01:22:25.963" v="3329"/>
          <ac:picMkLst>
            <pc:docMk/>
            <pc:sldMk cId="3994983760" sldId="446"/>
            <ac:picMk id="4" creationId="{DD63FAAD-E6CC-D7B8-CA72-31DFD575F22E}"/>
          </ac:picMkLst>
        </pc:picChg>
        <pc:picChg chg="mod">
          <ac:chgData name="범수 김" userId="863329ffd88cf9fc" providerId="LiveId" clId="{4DDF83DA-35FB-47D0-9DA1-CC2B22863963}" dt="2024-01-07T01:22:25.963" v="3329"/>
          <ac:picMkLst>
            <pc:docMk/>
            <pc:sldMk cId="3994983760" sldId="446"/>
            <ac:picMk id="7" creationId="{BBE4E70E-44D2-638B-C417-819177019DC3}"/>
          </ac:picMkLst>
        </pc:picChg>
      </pc:sldChg>
      <pc:sldChg chg="addSp delSp modSp add mod">
        <pc:chgData name="범수 김" userId="863329ffd88cf9fc" providerId="LiveId" clId="{4DDF83DA-35FB-47D0-9DA1-CC2B22863963}" dt="2024-01-07T01:23:00.311" v="3468" actId="208"/>
        <pc:sldMkLst>
          <pc:docMk/>
          <pc:sldMk cId="1804355314" sldId="447"/>
        </pc:sldMkLst>
        <pc:spChg chg="mod">
          <ac:chgData name="범수 김" userId="863329ffd88cf9fc" providerId="LiveId" clId="{4DDF83DA-35FB-47D0-9DA1-CC2B22863963}" dt="2024-01-07T01:22:35.426" v="3339" actId="1076"/>
          <ac:spMkLst>
            <pc:docMk/>
            <pc:sldMk cId="1804355314" sldId="447"/>
            <ac:spMk id="5" creationId="{A389414F-66B7-1262-7F78-D45BD7660CF6}"/>
          </ac:spMkLst>
        </pc:spChg>
        <pc:spChg chg="del topLvl">
          <ac:chgData name="범수 김" userId="863329ffd88cf9fc" providerId="LiveId" clId="{4DDF83DA-35FB-47D0-9DA1-CC2B22863963}" dt="2024-01-07T01:22:41.487" v="3344" actId="478"/>
          <ac:spMkLst>
            <pc:docMk/>
            <pc:sldMk cId="1804355314" sldId="447"/>
            <ac:spMk id="6" creationId="{38A1F5A8-079A-FA61-6DB2-0B05FD4E36C4}"/>
          </ac:spMkLst>
        </pc:spChg>
        <pc:spChg chg="del">
          <ac:chgData name="범수 김" userId="863329ffd88cf9fc" providerId="LiveId" clId="{4DDF83DA-35FB-47D0-9DA1-CC2B22863963}" dt="2024-01-07T01:22:38.236" v="3341" actId="478"/>
          <ac:spMkLst>
            <pc:docMk/>
            <pc:sldMk cId="1804355314" sldId="447"/>
            <ac:spMk id="9" creationId="{7B606612-3A15-E13B-A60C-724186D99552}"/>
          </ac:spMkLst>
        </pc:spChg>
        <pc:spChg chg="del">
          <ac:chgData name="범수 김" userId="863329ffd88cf9fc" providerId="LiveId" clId="{4DDF83DA-35FB-47D0-9DA1-CC2B22863963}" dt="2024-01-07T01:22:39.551" v="3342" actId="478"/>
          <ac:spMkLst>
            <pc:docMk/>
            <pc:sldMk cId="1804355314" sldId="447"/>
            <ac:spMk id="10" creationId="{809EF17C-0431-9767-4AEC-E823CF00B449}"/>
          </ac:spMkLst>
        </pc:spChg>
        <pc:spChg chg="add mod">
          <ac:chgData name="범수 김" userId="863329ffd88cf9fc" providerId="LiveId" clId="{4DDF83DA-35FB-47D0-9DA1-CC2B22863963}" dt="2024-01-07T01:23:00.311" v="3468" actId="208"/>
          <ac:spMkLst>
            <pc:docMk/>
            <pc:sldMk cId="1804355314" sldId="447"/>
            <ac:spMk id="11" creationId="{87A85533-C93C-E385-9CB9-0456FAECFCF1}"/>
          </ac:spMkLst>
        </pc:spChg>
        <pc:grpChg chg="del mod">
          <ac:chgData name="범수 김" userId="863329ffd88cf9fc" providerId="LiveId" clId="{4DDF83DA-35FB-47D0-9DA1-CC2B22863963}" dt="2024-01-07T01:22:41.487" v="3344" actId="478"/>
          <ac:grpSpMkLst>
            <pc:docMk/>
            <pc:sldMk cId="1804355314" sldId="447"/>
            <ac:grpSpMk id="2" creationId="{2206BD67-30D5-4440-F5CD-DA6B7C3E4EAB}"/>
          </ac:grpSpMkLst>
        </pc:grpChg>
        <pc:grpChg chg="topLvl">
          <ac:chgData name="범수 김" userId="863329ffd88cf9fc" providerId="LiveId" clId="{4DDF83DA-35FB-47D0-9DA1-CC2B22863963}" dt="2024-01-07T01:22:41.487" v="3344" actId="478"/>
          <ac:grpSpMkLst>
            <pc:docMk/>
            <pc:sldMk cId="1804355314" sldId="447"/>
            <ac:grpSpMk id="3" creationId="{DF3FE269-434E-40CC-C1AC-10DB05033691}"/>
          </ac:grpSpMkLst>
        </pc:grpChg>
        <pc:picChg chg="del">
          <ac:chgData name="범수 김" userId="863329ffd88cf9fc" providerId="LiveId" clId="{4DDF83DA-35FB-47D0-9DA1-CC2B22863963}" dt="2024-01-07T01:22:40.595" v="3343" actId="478"/>
          <ac:picMkLst>
            <pc:docMk/>
            <pc:sldMk cId="1804355314" sldId="447"/>
            <ac:picMk id="4" creationId="{DD63FAAD-E6CC-D7B8-CA72-31DFD575F22E}"/>
          </ac:picMkLst>
        </pc:picChg>
      </pc:sldChg>
      <pc:sldChg chg="modSp add mod">
        <pc:chgData name="범수 김" userId="863329ffd88cf9fc" providerId="LiveId" clId="{4DDF83DA-35FB-47D0-9DA1-CC2B22863963}" dt="2024-01-07T01:24:36.857" v="3523" actId="12789"/>
        <pc:sldMkLst>
          <pc:docMk/>
          <pc:sldMk cId="3411651752" sldId="448"/>
        </pc:sldMkLst>
        <pc:spChg chg="mod">
          <ac:chgData name="범수 김" userId="863329ffd88cf9fc" providerId="LiveId" clId="{4DDF83DA-35FB-47D0-9DA1-CC2B22863963}" dt="2024-01-07T01:24:36.857" v="3523" actId="12789"/>
          <ac:spMkLst>
            <pc:docMk/>
            <pc:sldMk cId="3411651752" sldId="44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1:47:55.579" v="4628" actId="404"/>
        <pc:sldMkLst>
          <pc:docMk/>
          <pc:sldMk cId="2928569967" sldId="449"/>
        </pc:sldMkLst>
        <pc:spChg chg="add mod">
          <ac:chgData name="범수 김" userId="863329ffd88cf9fc" providerId="LiveId" clId="{4DDF83DA-35FB-47D0-9DA1-CC2B22863963}" dt="2024-01-07T01:47:55.579" v="4628" actId="404"/>
          <ac:spMkLst>
            <pc:docMk/>
            <pc:sldMk cId="2928569967" sldId="449"/>
            <ac:spMk id="2" creationId="{9015CA05-E303-FC9C-F06C-2B07EC60C0CD}"/>
          </ac:spMkLst>
        </pc:spChg>
        <pc:spChg chg="mod">
          <ac:chgData name="범수 김" userId="863329ffd88cf9fc" providerId="LiveId" clId="{4DDF83DA-35FB-47D0-9DA1-CC2B22863963}" dt="2024-01-07T01:24:42.435" v="3530" actId="1076"/>
          <ac:spMkLst>
            <pc:docMk/>
            <pc:sldMk cId="2928569967" sldId="449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1:54:24.293" v="4737" actId="12789"/>
        <pc:sldMkLst>
          <pc:docMk/>
          <pc:sldMk cId="3819589001" sldId="450"/>
        </pc:sldMkLst>
        <pc:spChg chg="mod">
          <ac:chgData name="범수 김" userId="863329ffd88cf9fc" providerId="LiveId" clId="{4DDF83DA-35FB-47D0-9DA1-CC2B22863963}" dt="2024-01-07T01:54:24.293" v="4737" actId="12789"/>
          <ac:spMkLst>
            <pc:docMk/>
            <pc:sldMk cId="3819589001" sldId="45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1:58:19.459" v="5308" actId="113"/>
        <pc:sldMkLst>
          <pc:docMk/>
          <pc:sldMk cId="2148710964" sldId="451"/>
        </pc:sldMkLst>
        <pc:spChg chg="add mod">
          <ac:chgData name="범수 김" userId="863329ffd88cf9fc" providerId="LiveId" clId="{4DDF83DA-35FB-47D0-9DA1-CC2B22863963}" dt="2024-01-07T01:58:19.459" v="5308" actId="113"/>
          <ac:spMkLst>
            <pc:docMk/>
            <pc:sldMk cId="2148710964" sldId="451"/>
            <ac:spMk id="2" creationId="{3E7B5018-2E4F-28D6-5FF4-AEB6F86F7563}"/>
          </ac:spMkLst>
        </pc:spChg>
        <pc:spChg chg="mod">
          <ac:chgData name="범수 김" userId="863329ffd88cf9fc" providerId="LiveId" clId="{4DDF83DA-35FB-47D0-9DA1-CC2B22863963}" dt="2024-01-07T01:54:33.945" v="4745" actId="1076"/>
          <ac:spMkLst>
            <pc:docMk/>
            <pc:sldMk cId="2148710964" sldId="451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1:59:28.098" v="5355"/>
        <pc:sldMkLst>
          <pc:docMk/>
          <pc:sldMk cId="617740012" sldId="452"/>
        </pc:sldMkLst>
        <pc:spChg chg="mod">
          <ac:chgData name="범수 김" userId="863329ffd88cf9fc" providerId="LiveId" clId="{4DDF83DA-35FB-47D0-9DA1-CC2B22863963}" dt="2024-01-07T01:59:28.098" v="5355"/>
          <ac:spMkLst>
            <pc:docMk/>
            <pc:sldMk cId="617740012" sldId="45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2:00:40.543" v="5614" actId="208"/>
        <pc:sldMkLst>
          <pc:docMk/>
          <pc:sldMk cId="65502167" sldId="453"/>
        </pc:sldMkLst>
        <pc:spChg chg="add mod">
          <ac:chgData name="범수 김" userId="863329ffd88cf9fc" providerId="LiveId" clId="{4DDF83DA-35FB-47D0-9DA1-CC2B22863963}" dt="2024-01-07T02:00:40.543" v="5614" actId="208"/>
          <ac:spMkLst>
            <pc:docMk/>
            <pc:sldMk cId="65502167" sldId="453"/>
            <ac:spMk id="2" creationId="{553BBF41-8E2B-D292-A28A-D43E28A5B4F1}"/>
          </ac:spMkLst>
        </pc:spChg>
        <pc:spChg chg="mod">
          <ac:chgData name="범수 김" userId="863329ffd88cf9fc" providerId="LiveId" clId="{4DDF83DA-35FB-47D0-9DA1-CC2B22863963}" dt="2024-01-07T01:59:37.764" v="5362" actId="1076"/>
          <ac:spMkLst>
            <pc:docMk/>
            <pc:sldMk cId="65502167" sldId="45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7T02:01:27.088" v="5643" actId="12789"/>
        <pc:sldMkLst>
          <pc:docMk/>
          <pc:sldMk cId="4174628910" sldId="454"/>
        </pc:sldMkLst>
        <pc:spChg chg="mod">
          <ac:chgData name="범수 김" userId="863329ffd88cf9fc" providerId="LiveId" clId="{4DDF83DA-35FB-47D0-9DA1-CC2B22863963}" dt="2024-01-07T02:01:27.088" v="5643" actId="12789"/>
          <ac:spMkLst>
            <pc:docMk/>
            <pc:sldMk cId="4174628910" sldId="45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7T02:04:06.438" v="6010" actId="478"/>
        <pc:sldMkLst>
          <pc:docMk/>
          <pc:sldMk cId="1978313846" sldId="455"/>
        </pc:sldMkLst>
        <pc:spChg chg="add mod">
          <ac:chgData name="범수 김" userId="863329ffd88cf9fc" providerId="LiveId" clId="{4DDF83DA-35FB-47D0-9DA1-CC2B22863963}" dt="2024-01-07T02:02:34.916" v="5995" actId="208"/>
          <ac:spMkLst>
            <pc:docMk/>
            <pc:sldMk cId="1978313846" sldId="455"/>
            <ac:spMk id="2" creationId="{E7B711CB-C42A-9956-0480-3F34AE9FA20E}"/>
          </ac:spMkLst>
        </pc:spChg>
        <pc:spChg chg="mod">
          <ac:chgData name="범수 김" userId="863329ffd88cf9fc" providerId="LiveId" clId="{4DDF83DA-35FB-47D0-9DA1-CC2B22863963}" dt="2024-01-07T02:01:33.749" v="5651" actId="1076"/>
          <ac:spMkLst>
            <pc:docMk/>
            <pc:sldMk cId="1978313846" sldId="45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7T02:03:04.480" v="6005" actId="164"/>
          <ac:spMkLst>
            <pc:docMk/>
            <pc:sldMk cId="1978313846" sldId="455"/>
            <ac:spMk id="6" creationId="{EB5E646B-7EA6-FF26-75FA-0C2123D65276}"/>
          </ac:spMkLst>
        </pc:spChg>
        <pc:grpChg chg="add del mod">
          <ac:chgData name="범수 김" userId="863329ffd88cf9fc" providerId="LiveId" clId="{4DDF83DA-35FB-47D0-9DA1-CC2B22863963}" dt="2024-01-07T02:04:06.438" v="6010" actId="478"/>
          <ac:grpSpMkLst>
            <pc:docMk/>
            <pc:sldMk cId="1978313846" sldId="455"/>
            <ac:grpSpMk id="7" creationId="{3CD3468B-AEA6-8B82-83B0-BAB7D59B7851}"/>
          </ac:grpSpMkLst>
        </pc:grpChg>
        <pc:picChg chg="add mod">
          <ac:chgData name="범수 김" userId="863329ffd88cf9fc" providerId="LiveId" clId="{4DDF83DA-35FB-47D0-9DA1-CC2B22863963}" dt="2024-01-07T02:03:04.480" v="6005" actId="164"/>
          <ac:picMkLst>
            <pc:docMk/>
            <pc:sldMk cId="1978313846" sldId="455"/>
            <ac:picMk id="3" creationId="{0FBB7305-7F25-5BAB-F58A-271F7100A5F8}"/>
          </ac:picMkLst>
        </pc:picChg>
        <pc:picChg chg="add del mod">
          <ac:chgData name="범수 김" userId="863329ffd88cf9fc" providerId="LiveId" clId="{4DDF83DA-35FB-47D0-9DA1-CC2B22863963}" dt="2024-01-07T02:02:52.114" v="5999"/>
          <ac:picMkLst>
            <pc:docMk/>
            <pc:sldMk cId="1978313846" sldId="455"/>
            <ac:picMk id="4" creationId="{12F60FCB-5C7E-1E67-6CFE-1EAEB123A2BA}"/>
          </ac:picMkLst>
        </pc:picChg>
        <pc:picChg chg="add del">
          <ac:chgData name="범수 김" userId="863329ffd88cf9fc" providerId="LiveId" clId="{4DDF83DA-35FB-47D0-9DA1-CC2B22863963}" dt="2024-01-07T02:04:04.736" v="6008" actId="478"/>
          <ac:picMkLst>
            <pc:docMk/>
            <pc:sldMk cId="1978313846" sldId="455"/>
            <ac:picMk id="9" creationId="{63649B51-9165-5158-B0B1-819A802E132C}"/>
          </ac:picMkLst>
        </pc:picChg>
      </pc:sldChg>
      <pc:sldChg chg="addSp delSp modSp add mod">
        <pc:chgData name="범수 김" userId="863329ffd88cf9fc" providerId="LiveId" clId="{4DDF83DA-35FB-47D0-9DA1-CC2B22863963}" dt="2024-01-07T02:08:15.554" v="6621" actId="22"/>
        <pc:sldMkLst>
          <pc:docMk/>
          <pc:sldMk cId="1125494946" sldId="456"/>
        </pc:sldMkLst>
        <pc:spChg chg="mod">
          <ac:chgData name="범수 김" userId="863329ffd88cf9fc" providerId="LiveId" clId="{4DDF83DA-35FB-47D0-9DA1-CC2B22863963}" dt="2024-01-07T02:07:27.017" v="6615" actId="1076"/>
          <ac:spMkLst>
            <pc:docMk/>
            <pc:sldMk cId="1125494946" sldId="456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4" creationId="{A71AC641-3293-FAAD-233A-98E0805CECBB}"/>
          </ac:spMkLst>
        </pc:spChg>
        <pc:spChg chg="del topLvl">
          <ac:chgData name="범수 김" userId="863329ffd88cf9fc" providerId="LiveId" clId="{4DDF83DA-35FB-47D0-9DA1-CC2B22863963}" dt="2024-01-07T02:04:10.205" v="6011" actId="21"/>
          <ac:spMkLst>
            <pc:docMk/>
            <pc:sldMk cId="1125494946" sldId="456"/>
            <ac:spMk id="6" creationId="{EB5E646B-7EA6-FF26-75FA-0C2123D65276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8" creationId="{C4974659-F64F-8542-9657-6E59D798C109}"/>
          </ac:spMkLst>
        </pc:spChg>
        <pc:spChg chg="add mod">
          <ac:chgData name="범수 김" userId="863329ffd88cf9fc" providerId="LiveId" clId="{4DDF83DA-35FB-47D0-9DA1-CC2B22863963}" dt="2024-01-07T02:04:27.684" v="6022" actId="164"/>
          <ac:spMkLst>
            <pc:docMk/>
            <pc:sldMk cId="1125494946" sldId="456"/>
            <ac:spMk id="10" creationId="{D1321AC4-472A-5C73-F339-EA6383CA0173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4" creationId="{60707540-A41C-025C-4DE8-45520E0C5104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5" creationId="{C6624383-27CB-8C97-FB18-5AE46C5D6B5C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8" creationId="{1525F480-7DCB-DCD6-AFE8-106D430C70A9}"/>
          </ac:spMkLst>
        </pc:spChg>
        <pc:spChg chg="add mod">
          <ac:chgData name="범수 김" userId="863329ffd88cf9fc" providerId="LiveId" clId="{4DDF83DA-35FB-47D0-9DA1-CC2B22863963}" dt="2024-01-07T02:06:02.623" v="6168" actId="164"/>
          <ac:spMkLst>
            <pc:docMk/>
            <pc:sldMk cId="1125494946" sldId="456"/>
            <ac:spMk id="19" creationId="{18B5E787-E203-87F7-A654-6419E95F300E}"/>
          </ac:spMkLst>
        </pc:spChg>
        <pc:spChg chg="add mod">
          <ac:chgData name="범수 김" userId="863329ffd88cf9fc" providerId="LiveId" clId="{4DDF83DA-35FB-47D0-9DA1-CC2B22863963}" dt="2024-01-07T02:07:42.390" v="6620" actId="20577"/>
          <ac:spMkLst>
            <pc:docMk/>
            <pc:sldMk cId="1125494946" sldId="456"/>
            <ac:spMk id="22" creationId="{0BE49CE5-501A-517D-2F96-5B6D91163A1E}"/>
          </ac:spMkLst>
        </pc:spChg>
        <pc:grpChg chg="del">
          <ac:chgData name="범수 김" userId="863329ffd88cf9fc" providerId="LiveId" clId="{4DDF83DA-35FB-47D0-9DA1-CC2B22863963}" dt="2024-01-07T02:04:10.205" v="6011" actId="21"/>
          <ac:grpSpMkLst>
            <pc:docMk/>
            <pc:sldMk cId="1125494946" sldId="456"/>
            <ac:grpSpMk id="7" creationId="{3CD3468B-AEA6-8B82-83B0-BAB7D59B7851}"/>
          </ac:grpSpMkLst>
        </pc:grpChg>
        <pc:grpChg chg="add mod">
          <ac:chgData name="범수 김" userId="863329ffd88cf9fc" providerId="LiveId" clId="{4DDF83DA-35FB-47D0-9DA1-CC2B22863963}" dt="2024-01-07T02:06:02.623" v="6168" actId="164"/>
          <ac:grpSpMkLst>
            <pc:docMk/>
            <pc:sldMk cId="1125494946" sldId="456"/>
            <ac:grpSpMk id="11" creationId="{322CDAEC-6E0D-3295-BCE5-56BB7609E2E6}"/>
          </ac:grpSpMkLst>
        </pc:grpChg>
        <pc:grpChg chg="add mod">
          <ac:chgData name="범수 김" userId="863329ffd88cf9fc" providerId="LiveId" clId="{4DDF83DA-35FB-47D0-9DA1-CC2B22863963}" dt="2024-01-07T02:06:03.432" v="6169" actId="164"/>
          <ac:grpSpMkLst>
            <pc:docMk/>
            <pc:sldMk cId="1125494946" sldId="456"/>
            <ac:grpSpMk id="20" creationId="{5E1FB2E3-60DD-DC04-DC76-75A6C41907F3}"/>
          </ac:grpSpMkLst>
        </pc:grpChg>
        <pc:grpChg chg="add mod">
          <ac:chgData name="범수 김" userId="863329ffd88cf9fc" providerId="LiveId" clId="{4DDF83DA-35FB-47D0-9DA1-CC2B22863963}" dt="2024-01-07T02:06:03.432" v="6169" actId="164"/>
          <ac:grpSpMkLst>
            <pc:docMk/>
            <pc:sldMk cId="1125494946" sldId="456"/>
            <ac:grpSpMk id="21" creationId="{92F5FA67-1090-BFB1-4C2E-FB30FB4DBAB7}"/>
          </ac:grpSpMkLst>
        </pc:grpChg>
        <pc:picChg chg="del topLvl">
          <ac:chgData name="범수 김" userId="863329ffd88cf9fc" providerId="LiveId" clId="{4DDF83DA-35FB-47D0-9DA1-CC2B22863963}" dt="2024-01-07T02:04:11.303" v="6013" actId="478"/>
          <ac:picMkLst>
            <pc:docMk/>
            <pc:sldMk cId="1125494946" sldId="456"/>
            <ac:picMk id="3" creationId="{0FBB7305-7F25-5BAB-F58A-271F7100A5F8}"/>
          </ac:picMkLst>
        </pc:picChg>
        <pc:picChg chg="mod">
          <ac:chgData name="범수 김" userId="863329ffd88cf9fc" providerId="LiveId" clId="{4DDF83DA-35FB-47D0-9DA1-CC2B22863963}" dt="2024-01-07T02:04:27.684" v="6022" actId="164"/>
          <ac:picMkLst>
            <pc:docMk/>
            <pc:sldMk cId="1125494946" sldId="456"/>
            <ac:picMk id="9" creationId="{63649B51-9165-5158-B0B1-819A802E132C}"/>
          </ac:picMkLst>
        </pc:picChg>
        <pc:picChg chg="add mod">
          <ac:chgData name="범수 김" userId="863329ffd88cf9fc" providerId="LiveId" clId="{4DDF83DA-35FB-47D0-9DA1-CC2B22863963}" dt="2024-01-07T02:06:03.432" v="6169" actId="164"/>
          <ac:picMkLst>
            <pc:docMk/>
            <pc:sldMk cId="1125494946" sldId="456"/>
            <ac:picMk id="13" creationId="{37D4E4ED-DA73-99D5-0D0C-5447DDE76DCE}"/>
          </ac:picMkLst>
        </pc:picChg>
        <pc:picChg chg="add mod">
          <ac:chgData name="범수 김" userId="863329ffd88cf9fc" providerId="LiveId" clId="{4DDF83DA-35FB-47D0-9DA1-CC2B22863963}" dt="2024-01-07T02:06:02.623" v="6168" actId="164"/>
          <ac:picMkLst>
            <pc:docMk/>
            <pc:sldMk cId="1125494946" sldId="456"/>
            <ac:picMk id="17" creationId="{EE7C1F77-019B-0BAA-B90D-F6941A6B524D}"/>
          </ac:picMkLst>
        </pc:picChg>
        <pc:picChg chg="add">
          <ac:chgData name="범수 김" userId="863329ffd88cf9fc" providerId="LiveId" clId="{4DDF83DA-35FB-47D0-9DA1-CC2B22863963}" dt="2024-01-07T02:08:15.554" v="6621" actId="22"/>
          <ac:picMkLst>
            <pc:docMk/>
            <pc:sldMk cId="1125494946" sldId="456"/>
            <ac:picMk id="24" creationId="{08034FE4-1EEF-A511-EE10-D44E2D9D3AE6}"/>
          </ac:picMkLst>
        </pc:picChg>
      </pc:sldChg>
      <pc:sldChg chg="addSp delSp modSp add mod">
        <pc:chgData name="범수 김" userId="863329ffd88cf9fc" providerId="LiveId" clId="{4DDF83DA-35FB-47D0-9DA1-CC2B22863963}" dt="2024-01-07T02:11:46.425" v="6997" actId="478"/>
        <pc:sldMkLst>
          <pc:docMk/>
          <pc:sldMk cId="2262101556" sldId="457"/>
        </pc:sldMkLst>
        <pc:spChg chg="mod">
          <ac:chgData name="범수 김" userId="863329ffd88cf9fc" providerId="LiveId" clId="{4DDF83DA-35FB-47D0-9DA1-CC2B22863963}" dt="2024-01-07T02:11:01.167" v="6992" actId="20577"/>
          <ac:spMkLst>
            <pc:docMk/>
            <pc:sldMk cId="2262101556" sldId="457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3" creationId="{1FAE7EA9-5300-6B8A-73C1-9EA599F91FF1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6" creationId="{8D12B040-4B25-C218-41F5-F0819E2719AF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16" creationId="{353D78A4-BB78-053A-A2CF-C77E446A630F}"/>
          </ac:spMkLst>
        </pc:spChg>
        <pc:spChg chg="del">
          <ac:chgData name="범수 김" userId="863329ffd88cf9fc" providerId="LiveId" clId="{4DDF83DA-35FB-47D0-9DA1-CC2B22863963}" dt="2024-01-07T02:08:59.428" v="6636" actId="478"/>
          <ac:spMkLst>
            <pc:docMk/>
            <pc:sldMk cId="2262101556" sldId="457"/>
            <ac:spMk id="22" creationId="{0BE49CE5-501A-517D-2F96-5B6D91163A1E}"/>
          </ac:spMkLst>
        </pc:spChg>
        <pc:spChg chg="add mod">
          <ac:chgData name="범수 김" userId="863329ffd88cf9fc" providerId="LiveId" clId="{4DDF83DA-35FB-47D0-9DA1-CC2B22863963}" dt="2024-01-07T02:10:41.339" v="6864" actId="571"/>
          <ac:spMkLst>
            <pc:docMk/>
            <pc:sldMk cId="2262101556" sldId="457"/>
            <ac:spMk id="23" creationId="{A459BE76-A381-81BF-C2B0-2EC9DD21F9CA}"/>
          </ac:spMkLst>
        </pc:spChg>
        <pc:spChg chg="add mod">
          <ac:chgData name="범수 김" userId="863329ffd88cf9fc" providerId="LiveId" clId="{4DDF83DA-35FB-47D0-9DA1-CC2B22863963}" dt="2024-01-07T02:10:46.137" v="6866" actId="1076"/>
          <ac:spMkLst>
            <pc:docMk/>
            <pc:sldMk cId="2262101556" sldId="457"/>
            <ac:spMk id="26" creationId="{9F79F072-4D3F-3770-C4F1-C16CDFDACFC7}"/>
          </ac:spMkLst>
        </pc:spChg>
        <pc:grpChg chg="del">
          <ac:chgData name="범수 김" userId="863329ffd88cf9fc" providerId="LiveId" clId="{4DDF83DA-35FB-47D0-9DA1-CC2B22863963}" dt="2024-01-07T02:08:19.172" v="6623" actId="478"/>
          <ac:grpSpMkLst>
            <pc:docMk/>
            <pc:sldMk cId="2262101556" sldId="457"/>
            <ac:grpSpMk id="21" creationId="{92F5FA67-1090-BFB1-4C2E-FB30FB4DBAB7}"/>
          </ac:grpSpMkLst>
        </pc:grpChg>
        <pc:grpChg chg="add mod">
          <ac:chgData name="범수 김" userId="863329ffd88cf9fc" providerId="LiveId" clId="{4DDF83DA-35FB-47D0-9DA1-CC2B22863963}" dt="2024-01-07T02:10:41.339" v="6864" actId="571"/>
          <ac:grpSpMkLst>
            <pc:docMk/>
            <pc:sldMk cId="2262101556" sldId="457"/>
            <ac:grpSpMk id="25" creationId="{08527D4E-3E40-5B30-C6DA-716C09256CB3}"/>
          </ac:grpSpMkLst>
        </pc:grpChg>
        <pc:picChg chg="add mod">
          <ac:chgData name="범수 김" userId="863329ffd88cf9fc" providerId="LiveId" clId="{4DDF83DA-35FB-47D0-9DA1-CC2B22863963}" dt="2024-01-07T02:10:41.339" v="6864" actId="571"/>
          <ac:picMkLst>
            <pc:docMk/>
            <pc:sldMk cId="2262101556" sldId="457"/>
            <ac:picMk id="12" creationId="{017DD281-CE8E-A743-7BDD-91DBFAA4ABAF}"/>
          </ac:picMkLst>
        </pc:picChg>
        <pc:picChg chg="mod">
          <ac:chgData name="범수 김" userId="863329ffd88cf9fc" providerId="LiveId" clId="{4DDF83DA-35FB-47D0-9DA1-CC2B22863963}" dt="2024-01-07T02:10:41.339" v="6864" actId="571"/>
          <ac:picMkLst>
            <pc:docMk/>
            <pc:sldMk cId="2262101556" sldId="457"/>
            <ac:picMk id="24" creationId="{08034FE4-1EEF-A511-EE10-D44E2D9D3AE6}"/>
          </ac:picMkLst>
        </pc:picChg>
        <pc:picChg chg="add del">
          <ac:chgData name="범수 김" userId="863329ffd88cf9fc" providerId="LiveId" clId="{4DDF83DA-35FB-47D0-9DA1-CC2B22863963}" dt="2024-01-07T02:11:46.425" v="6997" actId="478"/>
          <ac:picMkLst>
            <pc:docMk/>
            <pc:sldMk cId="2262101556" sldId="457"/>
            <ac:picMk id="28" creationId="{39A2EFDC-834C-845B-EAED-E21462E7E16D}"/>
          </ac:picMkLst>
        </pc:picChg>
      </pc:sldChg>
      <pc:sldChg chg="addSp delSp modSp add mod">
        <pc:chgData name="범수 김" userId="863329ffd88cf9fc" providerId="LiveId" clId="{4DDF83DA-35FB-47D0-9DA1-CC2B22863963}" dt="2024-01-07T02:13:17.135" v="7438" actId="20577"/>
        <pc:sldMkLst>
          <pc:docMk/>
          <pc:sldMk cId="1149016370" sldId="458"/>
        </pc:sldMkLst>
        <pc:spChg chg="mod">
          <ac:chgData name="범수 김" userId="863329ffd88cf9fc" providerId="LiveId" clId="{4DDF83DA-35FB-47D0-9DA1-CC2B22863963}" dt="2024-01-07T02:13:17.135" v="7438" actId="20577"/>
          <ac:spMkLst>
            <pc:docMk/>
            <pc:sldMk cId="1149016370" sldId="458"/>
            <ac:spMk id="2" creationId="{E7B711CB-C42A-9956-0480-3F34AE9FA20E}"/>
          </ac:spMkLst>
        </pc:spChg>
        <pc:spChg chg="add mod">
          <ac:chgData name="범수 김" userId="863329ffd88cf9fc" providerId="LiveId" clId="{4DDF83DA-35FB-47D0-9DA1-CC2B22863963}" dt="2024-01-07T02:12:56.432" v="7336" actId="164"/>
          <ac:spMkLst>
            <pc:docMk/>
            <pc:sldMk cId="1149016370" sldId="458"/>
            <ac:spMk id="4" creationId="{10E8114C-FA58-63FA-13B1-4640BF2787A4}"/>
          </ac:spMkLst>
        </pc:spChg>
        <pc:spChg chg="add mod">
          <ac:chgData name="범수 김" userId="863329ffd88cf9fc" providerId="LiveId" clId="{4DDF83DA-35FB-47D0-9DA1-CC2B22863963}" dt="2024-01-07T02:12:56.432" v="7336" actId="164"/>
          <ac:spMkLst>
            <pc:docMk/>
            <pc:sldMk cId="1149016370" sldId="458"/>
            <ac:spMk id="7" creationId="{254FD18C-89F2-5B46-2C97-2F1FB3594D86}"/>
          </ac:spMkLst>
        </pc:spChg>
        <pc:spChg chg="add del mod">
          <ac:chgData name="범수 김" userId="863329ffd88cf9fc" providerId="LiveId" clId="{4DDF83DA-35FB-47D0-9DA1-CC2B22863963}" dt="2024-01-07T02:13:03.815" v="7362"/>
          <ac:spMkLst>
            <pc:docMk/>
            <pc:sldMk cId="1149016370" sldId="458"/>
            <ac:spMk id="9" creationId="{C907A722-BCE3-CB65-702F-D5A30AE2A0B6}"/>
          </ac:spMkLst>
        </pc:spChg>
        <pc:grpChg chg="add mod">
          <ac:chgData name="범수 김" userId="863329ffd88cf9fc" providerId="LiveId" clId="{4DDF83DA-35FB-47D0-9DA1-CC2B22863963}" dt="2024-01-07T02:12:56.432" v="7336" actId="164"/>
          <ac:grpSpMkLst>
            <pc:docMk/>
            <pc:sldMk cId="1149016370" sldId="458"/>
            <ac:grpSpMk id="8" creationId="{E3782427-6012-7BBC-F67D-14CEC3FED2E9}"/>
          </ac:grpSpMkLst>
        </pc:grpChg>
        <pc:grpChg chg="del">
          <ac:chgData name="범수 김" userId="863329ffd88cf9fc" providerId="LiveId" clId="{4DDF83DA-35FB-47D0-9DA1-CC2B22863963}" dt="2024-01-07T02:11:43.559" v="6995" actId="478"/>
          <ac:grpSpMkLst>
            <pc:docMk/>
            <pc:sldMk cId="1149016370" sldId="458"/>
            <ac:grpSpMk id="25" creationId="{08527D4E-3E40-5B30-C6DA-716C09256CB3}"/>
          </ac:grpSpMkLst>
        </pc:grpChg>
        <pc:picChg chg="mod">
          <ac:chgData name="범수 김" userId="863329ffd88cf9fc" providerId="LiveId" clId="{4DDF83DA-35FB-47D0-9DA1-CC2B22863963}" dt="2024-01-07T02:12:56.432" v="7336" actId="164"/>
          <ac:picMkLst>
            <pc:docMk/>
            <pc:sldMk cId="1149016370" sldId="458"/>
            <ac:picMk id="28" creationId="{39A2EFDC-834C-845B-EAED-E21462E7E16D}"/>
          </ac:picMkLst>
        </pc:picChg>
      </pc:sldChg>
      <pc:sldChg chg="modSp add mod">
        <pc:chgData name="범수 김" userId="863329ffd88cf9fc" providerId="LiveId" clId="{4DDF83DA-35FB-47D0-9DA1-CC2B22863963}" dt="2024-01-07T02:15:43.775" v="7506"/>
        <pc:sldMkLst>
          <pc:docMk/>
          <pc:sldMk cId="1826628355" sldId="459"/>
        </pc:sldMkLst>
        <pc:spChg chg="mod">
          <ac:chgData name="범수 김" userId="863329ffd88cf9fc" providerId="LiveId" clId="{4DDF83DA-35FB-47D0-9DA1-CC2B22863963}" dt="2024-01-07T02:15:43.775" v="7506"/>
          <ac:spMkLst>
            <pc:docMk/>
            <pc:sldMk cId="1826628355" sldId="45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7T02:26:12.384" v="7940" actId="164"/>
        <pc:sldMkLst>
          <pc:docMk/>
          <pc:sldMk cId="3212477376" sldId="460"/>
        </pc:sldMkLst>
        <pc:spChg chg="add mod">
          <ac:chgData name="범수 김" userId="863329ffd88cf9fc" providerId="LiveId" clId="{4DDF83DA-35FB-47D0-9DA1-CC2B22863963}" dt="2024-01-07T02:21:45.268" v="7723" actId="1076"/>
          <ac:spMkLst>
            <pc:docMk/>
            <pc:sldMk cId="3212477376" sldId="460"/>
            <ac:spMk id="2" creationId="{D828F9CE-4C84-3783-DD10-9CC4A4C25ADB}"/>
          </ac:spMkLst>
        </pc:spChg>
        <pc:spChg chg="add mod">
          <ac:chgData name="범수 김" userId="863329ffd88cf9fc" providerId="LiveId" clId="{4DDF83DA-35FB-47D0-9DA1-CC2B22863963}" dt="2024-01-07T02:24:51.262" v="7934" actId="208"/>
          <ac:spMkLst>
            <pc:docMk/>
            <pc:sldMk cId="3212477376" sldId="460"/>
            <ac:spMk id="3" creationId="{004D16C8-ECE0-C92F-0D24-A6EEBA55AEC5}"/>
          </ac:spMkLst>
        </pc:spChg>
        <pc:spChg chg="mod">
          <ac:chgData name="범수 김" userId="863329ffd88cf9fc" providerId="LiveId" clId="{4DDF83DA-35FB-47D0-9DA1-CC2B22863963}" dt="2024-01-07T02:15:40.461" v="7505" actId="20577"/>
          <ac:spMkLst>
            <pc:docMk/>
            <pc:sldMk cId="3212477376" sldId="46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7T02:26:12.384" v="7940" actId="164"/>
          <ac:spMkLst>
            <pc:docMk/>
            <pc:sldMk cId="3212477376" sldId="460"/>
            <ac:spMk id="7" creationId="{F4456EFB-0095-2792-2115-A473F404ACCF}"/>
          </ac:spMkLst>
        </pc:spChg>
        <pc:grpChg chg="add mod">
          <ac:chgData name="범수 김" userId="863329ffd88cf9fc" providerId="LiveId" clId="{4DDF83DA-35FB-47D0-9DA1-CC2B22863963}" dt="2024-01-07T02:26:12.384" v="7940" actId="164"/>
          <ac:grpSpMkLst>
            <pc:docMk/>
            <pc:sldMk cId="3212477376" sldId="460"/>
            <ac:grpSpMk id="8" creationId="{72DF8A08-CEF0-A3AD-4AFB-FD9954318BDA}"/>
          </ac:grpSpMkLst>
        </pc:grpChg>
        <pc:picChg chg="add mod">
          <ac:chgData name="범수 김" userId="863329ffd88cf9fc" providerId="LiveId" clId="{4DDF83DA-35FB-47D0-9DA1-CC2B22863963}" dt="2024-01-07T02:26:12.384" v="7940" actId="164"/>
          <ac:picMkLst>
            <pc:docMk/>
            <pc:sldMk cId="3212477376" sldId="460"/>
            <ac:picMk id="6" creationId="{2F6D6AAD-31CA-34E9-D902-28482355E40C}"/>
          </ac:picMkLst>
        </pc:picChg>
      </pc:sldChg>
      <pc:sldChg chg="addSp delSp modSp add mod">
        <pc:chgData name="범수 김" userId="863329ffd88cf9fc" providerId="LiveId" clId="{4DDF83DA-35FB-47D0-9DA1-CC2B22863963}" dt="2024-01-08T05:36:13.185" v="13401" actId="20577"/>
        <pc:sldMkLst>
          <pc:docMk/>
          <pc:sldMk cId="289935569" sldId="461"/>
        </pc:sldMkLst>
        <pc:spChg chg="del">
          <ac:chgData name="범수 김" userId="863329ffd88cf9fc" providerId="LiveId" clId="{4DDF83DA-35FB-47D0-9DA1-CC2B22863963}" dt="2024-01-07T02:26:16.979" v="7942" actId="478"/>
          <ac:spMkLst>
            <pc:docMk/>
            <pc:sldMk cId="289935569" sldId="461"/>
            <ac:spMk id="2" creationId="{D828F9CE-4C84-3783-DD10-9CC4A4C25ADB}"/>
          </ac:spMkLst>
        </pc:spChg>
        <pc:spChg chg="mod">
          <ac:chgData name="범수 김" userId="863329ffd88cf9fc" providerId="LiveId" clId="{4DDF83DA-35FB-47D0-9DA1-CC2B22863963}" dt="2024-01-08T05:36:13.185" v="13401" actId="20577"/>
          <ac:spMkLst>
            <pc:docMk/>
            <pc:sldMk cId="289935569" sldId="461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7T02:28:54.626" v="8012" actId="1076"/>
          <ac:spMkLst>
            <pc:docMk/>
            <pc:sldMk cId="289935569" sldId="461"/>
            <ac:spMk id="4" creationId="{991C9924-A918-549C-8F6E-9660A9295021}"/>
          </ac:spMkLst>
        </pc:spChg>
        <pc:grpChg chg="del mod">
          <ac:chgData name="범수 김" userId="863329ffd88cf9fc" providerId="LiveId" clId="{4DDF83DA-35FB-47D0-9DA1-CC2B22863963}" dt="2024-01-07T02:28:47.441" v="8003" actId="478"/>
          <ac:grpSpMkLst>
            <pc:docMk/>
            <pc:sldMk cId="289935569" sldId="461"/>
            <ac:grpSpMk id="8" creationId="{72DF8A08-CEF0-A3AD-4AFB-FD9954318BDA}"/>
          </ac:grpSpMkLst>
        </pc:grpChg>
      </pc:sldChg>
      <pc:sldChg chg="addSp delSp modSp add mod">
        <pc:chgData name="범수 김" userId="863329ffd88cf9fc" providerId="LiveId" clId="{4DDF83DA-35FB-47D0-9DA1-CC2B22863963}" dt="2024-01-08T04:34:11.798" v="9227" actId="164"/>
        <pc:sldMkLst>
          <pc:docMk/>
          <pc:sldMk cId="4069699940" sldId="462"/>
        </pc:sldMkLst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2" creationId="{B82CF9AE-717F-0027-6823-9B740A705BFB}"/>
          </ac:spMkLst>
        </pc:spChg>
        <pc:spChg chg="mod">
          <ac:chgData name="범수 김" userId="863329ffd88cf9fc" providerId="LiveId" clId="{4DDF83DA-35FB-47D0-9DA1-CC2B22863963}" dt="2024-01-08T04:34:02.091" v="9223" actId="20577"/>
          <ac:spMkLst>
            <pc:docMk/>
            <pc:sldMk cId="4069699940" sldId="462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4" creationId="{28F40850-F61F-E5D8-5AE1-C026E64D8D19}"/>
          </ac:spMkLst>
        </pc:spChg>
        <pc:spChg chg="del">
          <ac:chgData name="범수 김" userId="863329ffd88cf9fc" providerId="LiveId" clId="{4DDF83DA-35FB-47D0-9DA1-CC2B22863963}" dt="2024-01-07T02:29:30.800" v="8137" actId="478"/>
          <ac:spMkLst>
            <pc:docMk/>
            <pc:sldMk cId="4069699940" sldId="462"/>
            <ac:spMk id="4" creationId="{991C9924-A918-549C-8F6E-9660A9295021}"/>
          </ac:spMkLst>
        </pc:spChg>
        <pc:spChg chg="add mod">
          <ac:chgData name="범수 김" userId="863329ffd88cf9fc" providerId="LiveId" clId="{4DDF83DA-35FB-47D0-9DA1-CC2B22863963}" dt="2024-01-08T04:33:53.665" v="9139" actId="1036"/>
          <ac:spMkLst>
            <pc:docMk/>
            <pc:sldMk cId="4069699940" sldId="462"/>
            <ac:spMk id="7" creationId="{F5968C4E-6278-E008-B8D5-28E9AA9F2A1C}"/>
          </ac:spMkLst>
        </pc:spChg>
        <pc:spChg chg="add mod">
          <ac:chgData name="범수 김" userId="863329ffd88cf9fc" providerId="LiveId" clId="{4DDF83DA-35FB-47D0-9DA1-CC2B22863963}" dt="2024-01-08T04:34:11.798" v="9227" actId="164"/>
          <ac:spMkLst>
            <pc:docMk/>
            <pc:sldMk cId="4069699940" sldId="462"/>
            <ac:spMk id="10" creationId="{5560D305-8966-B323-93CF-4A6570852B4B}"/>
          </ac:spMkLst>
        </pc:spChg>
        <pc:grpChg chg="add mod">
          <ac:chgData name="범수 김" userId="863329ffd88cf9fc" providerId="LiveId" clId="{4DDF83DA-35FB-47D0-9DA1-CC2B22863963}" dt="2024-01-08T04:33:53.665" v="9139" actId="1036"/>
          <ac:grpSpMkLst>
            <pc:docMk/>
            <pc:sldMk cId="4069699940" sldId="462"/>
            <ac:grpSpMk id="8" creationId="{1FE6F8B2-969B-1A26-18C5-7155F9E99925}"/>
          </ac:grpSpMkLst>
        </pc:grpChg>
        <pc:grpChg chg="add mod">
          <ac:chgData name="범수 김" userId="863329ffd88cf9fc" providerId="LiveId" clId="{4DDF83DA-35FB-47D0-9DA1-CC2B22863963}" dt="2024-01-08T04:34:11.798" v="9227" actId="164"/>
          <ac:grpSpMkLst>
            <pc:docMk/>
            <pc:sldMk cId="4069699940" sldId="462"/>
            <ac:grpSpMk id="9" creationId="{7D36E3E0-2038-4C84-27F3-E76966C2B32A}"/>
          </ac:grpSpMkLst>
        </pc:grpChg>
        <pc:grpChg chg="add mod">
          <ac:chgData name="범수 김" userId="863329ffd88cf9fc" providerId="LiveId" clId="{4DDF83DA-35FB-47D0-9DA1-CC2B22863963}" dt="2024-01-08T04:34:11.798" v="9227" actId="164"/>
          <ac:grpSpMkLst>
            <pc:docMk/>
            <pc:sldMk cId="4069699940" sldId="462"/>
            <ac:grpSpMk id="11" creationId="{797D6CF2-01D0-924D-8C89-5595199D31F3}"/>
          </ac:grpSpMkLst>
        </pc:grpChg>
        <pc:picChg chg="add mod">
          <ac:chgData name="범수 김" userId="863329ffd88cf9fc" providerId="LiveId" clId="{4DDF83DA-35FB-47D0-9DA1-CC2B22863963}" dt="2024-01-08T04:33:53.665" v="9139" actId="1036"/>
          <ac:picMkLst>
            <pc:docMk/>
            <pc:sldMk cId="4069699940" sldId="462"/>
            <ac:picMk id="6" creationId="{D10A0393-7970-6159-62BC-458815C67900}"/>
          </ac:picMkLst>
        </pc:picChg>
      </pc:sldChg>
      <pc:sldChg chg="modSp add mod">
        <pc:chgData name="범수 김" userId="863329ffd88cf9fc" providerId="LiveId" clId="{4DDF83DA-35FB-47D0-9DA1-CC2B22863963}" dt="2024-01-08T04:13:32.184" v="8162" actId="12789"/>
        <pc:sldMkLst>
          <pc:docMk/>
          <pc:sldMk cId="4066223459" sldId="463"/>
        </pc:sldMkLst>
        <pc:spChg chg="mod">
          <ac:chgData name="범수 김" userId="863329ffd88cf9fc" providerId="LiveId" clId="{4DDF83DA-35FB-47D0-9DA1-CC2B22863963}" dt="2024-01-08T04:13:32.184" v="8162" actId="12789"/>
          <ac:spMkLst>
            <pc:docMk/>
            <pc:sldMk cId="4066223459" sldId="46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4:19:04.168" v="8968" actId="20577"/>
        <pc:sldMkLst>
          <pc:docMk/>
          <pc:sldMk cId="2607761826" sldId="464"/>
        </pc:sldMkLst>
        <pc:spChg chg="add mod">
          <ac:chgData name="범수 김" userId="863329ffd88cf9fc" providerId="LiveId" clId="{4DDF83DA-35FB-47D0-9DA1-CC2B22863963}" dt="2024-01-08T04:19:04.168" v="8968" actId="20577"/>
          <ac:spMkLst>
            <pc:docMk/>
            <pc:sldMk cId="2607761826" sldId="464"/>
            <ac:spMk id="2" creationId="{4EB48D3A-7F96-5501-F0E8-D55259EB0F37}"/>
          </ac:spMkLst>
        </pc:spChg>
        <pc:spChg chg="mod">
          <ac:chgData name="범수 김" userId="863329ffd88cf9fc" providerId="LiveId" clId="{4DDF83DA-35FB-47D0-9DA1-CC2B22863963}" dt="2024-01-08T04:13:37.774" v="8169" actId="1076"/>
          <ac:spMkLst>
            <pc:docMk/>
            <pc:sldMk cId="2607761826" sldId="46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8T04:39:37.935" v="9850" actId="113"/>
        <pc:sldMkLst>
          <pc:docMk/>
          <pc:sldMk cId="1203984810" sldId="465"/>
        </pc:sldMkLst>
        <pc:spChg chg="mod">
          <ac:chgData name="범수 김" userId="863329ffd88cf9fc" providerId="LiveId" clId="{4DDF83DA-35FB-47D0-9DA1-CC2B22863963}" dt="2024-01-08T04:36:56.688" v="9349" actId="20577"/>
          <ac:spMkLst>
            <pc:docMk/>
            <pc:sldMk cId="1203984810" sldId="465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2" creationId="{D9C23B3D-1DE6-3A53-9357-148A051CC1D5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3" creationId="{687741EF-F7C8-8022-73F8-93D57791AA64}"/>
          </ac:spMkLst>
        </pc:spChg>
        <pc:spChg chg="add mod">
          <ac:chgData name="범수 김" userId="863329ffd88cf9fc" providerId="LiveId" clId="{4DDF83DA-35FB-47D0-9DA1-CC2B22863963}" dt="2024-01-08T04:38:39.100" v="9604" actId="1076"/>
          <ac:spMkLst>
            <pc:docMk/>
            <pc:sldMk cId="1203984810" sldId="465"/>
            <ac:spMk id="14" creationId="{F5F36CC4-83C3-08E6-754A-8EDF873FA3F6}"/>
          </ac:spMkLst>
        </pc:spChg>
        <pc:spChg chg="add mod">
          <ac:chgData name="범수 김" userId="863329ffd88cf9fc" providerId="LiveId" clId="{4DDF83DA-35FB-47D0-9DA1-CC2B22863963}" dt="2024-01-08T04:39:37.935" v="9850" actId="113"/>
          <ac:spMkLst>
            <pc:docMk/>
            <pc:sldMk cId="1203984810" sldId="465"/>
            <ac:spMk id="15" creationId="{13B7A169-6DCF-E430-6674-7500C174A64E}"/>
          </ac:spMkLst>
        </pc:spChg>
        <pc:grpChg chg="del">
          <ac:chgData name="범수 김" userId="863329ffd88cf9fc" providerId="LiveId" clId="{4DDF83DA-35FB-47D0-9DA1-CC2B22863963}" dt="2024-01-08T04:36:03.337" v="9229" actId="478"/>
          <ac:grpSpMkLst>
            <pc:docMk/>
            <pc:sldMk cId="1203984810" sldId="465"/>
            <ac:grpSpMk id="11" creationId="{797D6CF2-01D0-924D-8C89-5595199D31F3}"/>
          </ac:grpSpMkLst>
        </pc:grpChg>
        <pc:grpChg chg="add mod">
          <ac:chgData name="범수 김" userId="863329ffd88cf9fc" providerId="LiveId" clId="{4DDF83DA-35FB-47D0-9DA1-CC2B22863963}" dt="2024-01-08T04:38:39.100" v="9604" actId="1076"/>
          <ac:grpSpMkLst>
            <pc:docMk/>
            <pc:sldMk cId="1203984810" sldId="465"/>
            <ac:grpSpMk id="16" creationId="{A424195A-F3B1-7B8F-CCF4-462D3AC9845C}"/>
          </ac:grpSpMkLst>
        </pc:grpChg>
      </pc:sldChg>
      <pc:sldChg chg="addSp delSp modSp add mod">
        <pc:chgData name="범수 김" userId="863329ffd88cf9fc" providerId="LiveId" clId="{4DDF83DA-35FB-47D0-9DA1-CC2B22863963}" dt="2024-01-08T04:42:33.932" v="10029" actId="208"/>
        <pc:sldMkLst>
          <pc:docMk/>
          <pc:sldMk cId="193661638" sldId="466"/>
        </pc:sldMkLst>
        <pc:spChg chg="mod">
          <ac:chgData name="범수 김" userId="863329ffd88cf9fc" providerId="LiveId" clId="{4DDF83DA-35FB-47D0-9DA1-CC2B22863963}" dt="2024-01-08T04:42:12.879" v="10026" actId="20577"/>
          <ac:spMkLst>
            <pc:docMk/>
            <pc:sldMk cId="193661638" sldId="466"/>
            <ac:spMk id="3" creationId="{004D16C8-ECE0-C92F-0D24-A6EEBA55AEC5}"/>
          </ac:spMkLst>
        </pc:spChg>
        <pc:spChg chg="del">
          <ac:chgData name="범수 김" userId="863329ffd88cf9fc" providerId="LiveId" clId="{4DDF83DA-35FB-47D0-9DA1-CC2B22863963}" dt="2024-01-08T04:41:25.804" v="9853" actId="478"/>
          <ac:spMkLst>
            <pc:docMk/>
            <pc:sldMk cId="193661638" sldId="466"/>
            <ac:spMk id="15" creationId="{13B7A169-6DCF-E430-6674-7500C174A64E}"/>
          </ac:spMkLst>
        </pc:spChg>
        <pc:grpChg chg="del">
          <ac:chgData name="범수 김" userId="863329ffd88cf9fc" providerId="LiveId" clId="{4DDF83DA-35FB-47D0-9DA1-CC2B22863963}" dt="2024-01-08T04:41:23.677" v="9852" actId="478"/>
          <ac:grpSpMkLst>
            <pc:docMk/>
            <pc:sldMk cId="193661638" sldId="466"/>
            <ac:grpSpMk id="16" creationId="{A424195A-F3B1-7B8F-CCF4-462D3AC9845C}"/>
          </ac:grpSpMkLst>
        </pc:grpChg>
        <pc:picChg chg="add mod">
          <ac:chgData name="범수 김" userId="863329ffd88cf9fc" providerId="LiveId" clId="{4DDF83DA-35FB-47D0-9DA1-CC2B22863963}" dt="2024-01-08T04:42:33.932" v="10029" actId="208"/>
          <ac:picMkLst>
            <pc:docMk/>
            <pc:sldMk cId="193661638" sldId="466"/>
            <ac:picMk id="4" creationId="{D7C17DBE-DCDF-3715-2BB1-66CC75BBF644}"/>
          </ac:picMkLst>
        </pc:picChg>
      </pc:sldChg>
      <pc:sldChg chg="addSp delSp modSp add mod">
        <pc:chgData name="범수 김" userId="863329ffd88cf9fc" providerId="LiveId" clId="{4DDF83DA-35FB-47D0-9DA1-CC2B22863963}" dt="2024-01-08T04:51:20.581" v="10845" actId="20577"/>
        <pc:sldMkLst>
          <pc:docMk/>
          <pc:sldMk cId="2551857887" sldId="467"/>
        </pc:sldMkLst>
        <pc:spChg chg="mod">
          <ac:chgData name="범수 김" userId="863329ffd88cf9fc" providerId="LiveId" clId="{4DDF83DA-35FB-47D0-9DA1-CC2B22863963}" dt="2024-01-08T04:51:20.581" v="10845" actId="20577"/>
          <ac:spMkLst>
            <pc:docMk/>
            <pc:sldMk cId="2551857887" sldId="467"/>
            <ac:spMk id="3" creationId="{004D16C8-ECE0-C92F-0D24-A6EEBA55AEC5}"/>
          </ac:spMkLst>
        </pc:spChg>
        <pc:spChg chg="add mod">
          <ac:chgData name="범수 김" userId="863329ffd88cf9fc" providerId="LiveId" clId="{4DDF83DA-35FB-47D0-9DA1-CC2B22863963}" dt="2024-01-08T04:50:46.205" v="10697" actId="21"/>
          <ac:spMkLst>
            <pc:docMk/>
            <pc:sldMk cId="2551857887" sldId="467"/>
            <ac:spMk id="6" creationId="{F042B224-290B-4B57-A050-AE4305C04C59}"/>
          </ac:spMkLst>
        </pc:spChg>
        <pc:picChg chg="del mod">
          <ac:chgData name="범수 김" userId="863329ffd88cf9fc" providerId="LiveId" clId="{4DDF83DA-35FB-47D0-9DA1-CC2B22863963}" dt="2024-01-08T04:45:11.549" v="10359" actId="478"/>
          <ac:picMkLst>
            <pc:docMk/>
            <pc:sldMk cId="2551857887" sldId="467"/>
            <ac:picMk id="4" creationId="{D7C17DBE-DCDF-3715-2BB1-66CC75BBF644}"/>
          </ac:picMkLst>
        </pc:picChg>
      </pc:sldChg>
      <pc:sldChg chg="modSp add mod">
        <pc:chgData name="범수 김" userId="863329ffd88cf9fc" providerId="LiveId" clId="{4DDF83DA-35FB-47D0-9DA1-CC2B22863963}" dt="2024-01-08T04:54:32.641" v="10926" actId="20577"/>
        <pc:sldMkLst>
          <pc:docMk/>
          <pc:sldMk cId="2117443119" sldId="468"/>
        </pc:sldMkLst>
        <pc:spChg chg="mod">
          <ac:chgData name="범수 김" userId="863329ffd88cf9fc" providerId="LiveId" clId="{4DDF83DA-35FB-47D0-9DA1-CC2B22863963}" dt="2024-01-08T04:54:32.641" v="10926" actId="20577"/>
          <ac:spMkLst>
            <pc:docMk/>
            <pc:sldMk cId="2117443119" sldId="46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4:55:17.134" v="10968" actId="12789"/>
        <pc:sldMkLst>
          <pc:docMk/>
          <pc:sldMk cId="414290708" sldId="469"/>
        </pc:sldMkLst>
        <pc:spChg chg="mod">
          <ac:chgData name="범수 김" userId="863329ffd88cf9fc" providerId="LiveId" clId="{4DDF83DA-35FB-47D0-9DA1-CC2B22863963}" dt="2024-01-08T04:55:17.134" v="10968" actId="12789"/>
          <ac:spMkLst>
            <pc:docMk/>
            <pc:sldMk cId="414290708" sldId="46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03:30.984" v="11688" actId="208"/>
        <pc:sldMkLst>
          <pc:docMk/>
          <pc:sldMk cId="1892777587" sldId="470"/>
        </pc:sldMkLst>
        <pc:spChg chg="add mod">
          <ac:chgData name="범수 김" userId="863329ffd88cf9fc" providerId="LiveId" clId="{4DDF83DA-35FB-47D0-9DA1-CC2B22863963}" dt="2024-01-08T05:03:30.984" v="11688" actId="208"/>
          <ac:spMkLst>
            <pc:docMk/>
            <pc:sldMk cId="1892777587" sldId="470"/>
            <ac:spMk id="2" creationId="{84E8E9A7-ED1B-0AC8-2A91-D939ADDDAFE0}"/>
          </ac:spMkLst>
        </pc:spChg>
        <pc:spChg chg="mod">
          <ac:chgData name="범수 김" userId="863329ffd88cf9fc" providerId="LiveId" clId="{4DDF83DA-35FB-47D0-9DA1-CC2B22863963}" dt="2024-01-08T04:55:25.179" v="10976" actId="1076"/>
          <ac:spMkLst>
            <pc:docMk/>
            <pc:sldMk cId="1892777587" sldId="470"/>
            <ac:spMk id="5" creationId="{A389414F-66B7-1262-7F78-D45BD7660CF6}"/>
          </ac:spMkLst>
        </pc:spChg>
      </pc:sldChg>
      <pc:sldChg chg="add del">
        <pc:chgData name="범수 김" userId="863329ffd88cf9fc" providerId="LiveId" clId="{4DDF83DA-35FB-47D0-9DA1-CC2B22863963}" dt="2024-01-08T05:03:36.687" v="11690" actId="47"/>
        <pc:sldMkLst>
          <pc:docMk/>
          <pc:sldMk cId="1676404087" sldId="471"/>
        </pc:sldMkLst>
      </pc:sldChg>
      <pc:sldChg chg="modSp add mod">
        <pc:chgData name="범수 김" userId="863329ffd88cf9fc" providerId="LiveId" clId="{4DDF83DA-35FB-47D0-9DA1-CC2B22863963}" dt="2024-01-08T05:03:56.678" v="11733" actId="20577"/>
        <pc:sldMkLst>
          <pc:docMk/>
          <pc:sldMk cId="3435160593" sldId="471"/>
        </pc:sldMkLst>
        <pc:spChg chg="mod">
          <ac:chgData name="범수 김" userId="863329ffd88cf9fc" providerId="LiveId" clId="{4DDF83DA-35FB-47D0-9DA1-CC2B22863963}" dt="2024-01-08T05:03:56.678" v="11733" actId="20577"/>
          <ac:spMkLst>
            <pc:docMk/>
            <pc:sldMk cId="3435160593" sldId="47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13:08.020" v="12593" actId="1076"/>
        <pc:sldMkLst>
          <pc:docMk/>
          <pc:sldMk cId="4031963484" sldId="472"/>
        </pc:sldMkLst>
        <pc:spChg chg="add mod">
          <ac:chgData name="범수 김" userId="863329ffd88cf9fc" providerId="LiveId" clId="{4DDF83DA-35FB-47D0-9DA1-CC2B22863963}" dt="2024-01-08T05:04:55.748" v="11746" actId="164"/>
          <ac:spMkLst>
            <pc:docMk/>
            <pc:sldMk cId="4031963484" sldId="472"/>
            <ac:spMk id="4" creationId="{4A1019DA-7ABB-E90B-0861-7C7A8801A0BA}"/>
          </ac:spMkLst>
        </pc:spChg>
        <pc:spChg chg="mod">
          <ac:chgData name="범수 김" userId="863329ffd88cf9fc" providerId="LiveId" clId="{4DDF83DA-35FB-47D0-9DA1-CC2B22863963}" dt="2024-01-08T05:04:04.083" v="11740" actId="1076"/>
          <ac:spMkLst>
            <pc:docMk/>
            <pc:sldMk cId="4031963484" sldId="472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05:11:45.838" v="12217" actId="20577"/>
          <ac:spMkLst>
            <pc:docMk/>
            <pc:sldMk cId="4031963484" sldId="472"/>
            <ac:spMk id="7" creationId="{4D3E9D3B-4084-41DA-30DA-E181D58E921E}"/>
          </ac:spMkLst>
        </pc:spChg>
        <pc:spChg chg="add mod">
          <ac:chgData name="범수 김" userId="863329ffd88cf9fc" providerId="LiveId" clId="{4DDF83DA-35FB-47D0-9DA1-CC2B22863963}" dt="2024-01-08T05:13:08.020" v="12593" actId="1076"/>
          <ac:spMkLst>
            <pc:docMk/>
            <pc:sldMk cId="4031963484" sldId="472"/>
            <ac:spMk id="8" creationId="{877457DA-8F11-1C78-3C8E-11FCFF7C9094}"/>
          </ac:spMkLst>
        </pc:spChg>
        <pc:grpChg chg="add mod">
          <ac:chgData name="범수 김" userId="863329ffd88cf9fc" providerId="LiveId" clId="{4DDF83DA-35FB-47D0-9DA1-CC2B22863963}" dt="2024-01-08T05:05:28.716" v="11892" actId="1076"/>
          <ac:grpSpMkLst>
            <pc:docMk/>
            <pc:sldMk cId="4031963484" sldId="472"/>
            <ac:grpSpMk id="6" creationId="{0AD5E19B-9704-C27F-95FF-26DA02FB2D85}"/>
          </ac:grpSpMkLst>
        </pc:grpChg>
        <pc:picChg chg="add mod">
          <ac:chgData name="범수 김" userId="863329ffd88cf9fc" providerId="LiveId" clId="{4DDF83DA-35FB-47D0-9DA1-CC2B22863963}" dt="2024-01-08T05:04:55.748" v="11746" actId="164"/>
          <ac:picMkLst>
            <pc:docMk/>
            <pc:sldMk cId="4031963484" sldId="472"/>
            <ac:picMk id="3" creationId="{0375412D-76CB-859F-4A34-7B881AD016F6}"/>
          </ac:picMkLst>
        </pc:picChg>
      </pc:sldChg>
      <pc:sldChg chg="modSp add mod ord">
        <pc:chgData name="범수 김" userId="863329ffd88cf9fc" providerId="LiveId" clId="{4DDF83DA-35FB-47D0-9DA1-CC2B22863963}" dt="2024-01-08T05:31:57.238" v="12609" actId="20577"/>
        <pc:sldMkLst>
          <pc:docMk/>
          <pc:sldMk cId="573160916" sldId="473"/>
        </pc:sldMkLst>
        <pc:spChg chg="mod">
          <ac:chgData name="범수 김" userId="863329ffd88cf9fc" providerId="LiveId" clId="{4DDF83DA-35FB-47D0-9DA1-CC2B22863963}" dt="2024-01-08T05:31:57.238" v="12609" actId="20577"/>
          <ac:spMkLst>
            <pc:docMk/>
            <pc:sldMk cId="573160916" sldId="47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34:35.603" v="13272" actId="20577"/>
        <pc:sldMkLst>
          <pc:docMk/>
          <pc:sldMk cId="4068964829" sldId="474"/>
        </pc:sldMkLst>
        <pc:spChg chg="add mod">
          <ac:chgData name="범수 김" userId="863329ffd88cf9fc" providerId="LiveId" clId="{4DDF83DA-35FB-47D0-9DA1-CC2B22863963}" dt="2024-01-08T05:32:38.438" v="12624" actId="1076"/>
          <ac:spMkLst>
            <pc:docMk/>
            <pc:sldMk cId="4068964829" sldId="474"/>
            <ac:spMk id="2" creationId="{7F08470C-569C-88F0-629F-5402D091A1D3}"/>
          </ac:spMkLst>
        </pc:spChg>
        <pc:spChg chg="add mod">
          <ac:chgData name="범수 김" userId="863329ffd88cf9fc" providerId="LiveId" clId="{4DDF83DA-35FB-47D0-9DA1-CC2B22863963}" dt="2024-01-08T05:34:35.603" v="13272" actId="20577"/>
          <ac:spMkLst>
            <pc:docMk/>
            <pc:sldMk cId="4068964829" sldId="474"/>
            <ac:spMk id="3" creationId="{2574045C-BE2C-2A5B-1C19-C99987C988E8}"/>
          </ac:spMkLst>
        </pc:spChg>
        <pc:spChg chg="mod">
          <ac:chgData name="범수 김" userId="863329ffd88cf9fc" providerId="LiveId" clId="{4DDF83DA-35FB-47D0-9DA1-CC2B22863963}" dt="2024-01-08T05:32:03.775" v="12616" actId="1076"/>
          <ac:spMkLst>
            <pc:docMk/>
            <pc:sldMk cId="4068964829" sldId="474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5:41:37.942" v="13434" actId="20577"/>
        <pc:sldMkLst>
          <pc:docMk/>
          <pc:sldMk cId="3422972654" sldId="475"/>
        </pc:sldMkLst>
        <pc:spChg chg="mod">
          <ac:chgData name="범수 김" userId="863329ffd88cf9fc" providerId="LiveId" clId="{4DDF83DA-35FB-47D0-9DA1-CC2B22863963}" dt="2024-01-08T05:41:37.942" v="13434" actId="20577"/>
          <ac:spMkLst>
            <pc:docMk/>
            <pc:sldMk cId="3422972654" sldId="475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54:59.841" v="14311" actId="1076"/>
        <pc:sldMkLst>
          <pc:docMk/>
          <pc:sldMk cId="3900245206" sldId="476"/>
        </pc:sldMkLst>
        <pc:spChg chg="add mod">
          <ac:chgData name="범수 김" userId="863329ffd88cf9fc" providerId="LiveId" clId="{4DDF83DA-35FB-47D0-9DA1-CC2B22863963}" dt="2024-01-08T05:53:53.820" v="14027" actId="20577"/>
          <ac:spMkLst>
            <pc:docMk/>
            <pc:sldMk cId="3900245206" sldId="476"/>
            <ac:spMk id="2" creationId="{B98B59B5-01C0-28B5-74C8-6FC7069FD5F0}"/>
          </ac:spMkLst>
        </pc:spChg>
        <pc:spChg chg="add mod">
          <ac:chgData name="범수 김" userId="863329ffd88cf9fc" providerId="LiveId" clId="{4DDF83DA-35FB-47D0-9DA1-CC2B22863963}" dt="2024-01-08T05:54:59.841" v="14311" actId="1076"/>
          <ac:spMkLst>
            <pc:docMk/>
            <pc:sldMk cId="3900245206" sldId="476"/>
            <ac:spMk id="3" creationId="{39FA5544-A032-BBAE-ED60-2D5699BF60D2}"/>
          </ac:spMkLst>
        </pc:spChg>
        <pc:spChg chg="mod">
          <ac:chgData name="범수 김" userId="863329ffd88cf9fc" providerId="LiveId" clId="{4DDF83DA-35FB-47D0-9DA1-CC2B22863963}" dt="2024-01-08T05:41:48.460" v="13441" actId="1076"/>
          <ac:spMkLst>
            <pc:docMk/>
            <pc:sldMk cId="3900245206" sldId="476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5:57:22.803" v="14514" actId="164"/>
        <pc:sldMkLst>
          <pc:docMk/>
          <pc:sldMk cId="2993063415" sldId="477"/>
        </pc:sldMkLst>
        <pc:spChg chg="mod">
          <ac:chgData name="범수 김" userId="863329ffd88cf9fc" providerId="LiveId" clId="{4DDF83DA-35FB-47D0-9DA1-CC2B22863963}" dt="2024-01-08T05:56:29.596" v="14499" actId="20577"/>
          <ac:spMkLst>
            <pc:docMk/>
            <pc:sldMk cId="2993063415" sldId="477"/>
            <ac:spMk id="2" creationId="{B98B59B5-01C0-28B5-74C8-6FC7069FD5F0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3" creationId="{A8D7CB6F-2021-62D7-032D-3021C3F5CB3D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7" creationId="{DD220662-450D-2224-5589-FD41D9AA51D9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8" creationId="{6CD89105-44A1-DAB2-2262-3D01EEB04FE5}"/>
          </ac:spMkLst>
        </pc:spChg>
        <pc:spChg chg="add mod">
          <ac:chgData name="범수 김" userId="863329ffd88cf9fc" providerId="LiveId" clId="{4DDF83DA-35FB-47D0-9DA1-CC2B22863963}" dt="2024-01-08T05:57:22.803" v="14514" actId="164"/>
          <ac:spMkLst>
            <pc:docMk/>
            <pc:sldMk cId="2993063415" sldId="477"/>
            <ac:spMk id="9" creationId="{C4609487-63F5-1617-C871-5B7637B28C64}"/>
          </ac:spMkLst>
        </pc:spChg>
        <pc:grpChg chg="add mod">
          <ac:chgData name="범수 김" userId="863329ffd88cf9fc" providerId="LiveId" clId="{4DDF83DA-35FB-47D0-9DA1-CC2B22863963}" dt="2024-01-08T05:57:22.803" v="14514" actId="164"/>
          <ac:grpSpMkLst>
            <pc:docMk/>
            <pc:sldMk cId="2993063415" sldId="477"/>
            <ac:grpSpMk id="10" creationId="{B79F7893-1F11-AD9C-88FF-174F86244AA5}"/>
          </ac:grpSpMkLst>
        </pc:grpChg>
        <pc:picChg chg="add mod">
          <ac:chgData name="범수 김" userId="863329ffd88cf9fc" providerId="LiveId" clId="{4DDF83DA-35FB-47D0-9DA1-CC2B22863963}" dt="2024-01-08T05:57:22.803" v="14514" actId="164"/>
          <ac:picMkLst>
            <pc:docMk/>
            <pc:sldMk cId="2993063415" sldId="477"/>
            <ac:picMk id="6" creationId="{C4452D2D-C0AC-AEB8-8530-ED593F035820}"/>
          </ac:picMkLst>
        </pc:picChg>
      </pc:sldChg>
      <pc:sldChg chg="delSp modSp add mod">
        <pc:chgData name="범수 김" userId="863329ffd88cf9fc" providerId="LiveId" clId="{4DDF83DA-35FB-47D0-9DA1-CC2B22863963}" dt="2024-01-08T06:02:42.496" v="14743" actId="20577"/>
        <pc:sldMkLst>
          <pc:docMk/>
          <pc:sldMk cId="984822869" sldId="478"/>
        </pc:sldMkLst>
        <pc:spChg chg="mod">
          <ac:chgData name="범수 김" userId="863329ffd88cf9fc" providerId="LiveId" clId="{4DDF83DA-35FB-47D0-9DA1-CC2B22863963}" dt="2024-01-08T06:02:42.496" v="14743" actId="20577"/>
          <ac:spMkLst>
            <pc:docMk/>
            <pc:sldMk cId="984822869" sldId="478"/>
            <ac:spMk id="2" creationId="{B98B59B5-01C0-28B5-74C8-6FC7069FD5F0}"/>
          </ac:spMkLst>
        </pc:spChg>
        <pc:spChg chg="del 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3" creationId="{A8D7CB6F-2021-62D7-032D-3021C3F5CB3D}"/>
          </ac:spMkLst>
        </pc:spChg>
        <pc:spChg chg="del mod">
          <ac:chgData name="범수 김" userId="863329ffd88cf9fc" providerId="LiveId" clId="{4DDF83DA-35FB-47D0-9DA1-CC2B22863963}" dt="2024-01-08T06:02:00.674" v="14639" actId="478"/>
          <ac:spMkLst>
            <pc:docMk/>
            <pc:sldMk cId="984822869" sldId="478"/>
            <ac:spMk id="7" creationId="{DD220662-450D-2224-5589-FD41D9AA51D9}"/>
          </ac:spMkLst>
        </pc:spChg>
        <pc:spChg chg="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8" creationId="{6CD89105-44A1-DAB2-2262-3D01EEB04FE5}"/>
          </ac:spMkLst>
        </pc:spChg>
        <pc:spChg chg="mod">
          <ac:chgData name="범수 김" userId="863329ffd88cf9fc" providerId="LiveId" clId="{4DDF83DA-35FB-47D0-9DA1-CC2B22863963}" dt="2024-01-08T06:01:59.779" v="14638" actId="478"/>
          <ac:spMkLst>
            <pc:docMk/>
            <pc:sldMk cId="984822869" sldId="478"/>
            <ac:spMk id="9" creationId="{C4609487-63F5-1617-C871-5B7637B28C64}"/>
          </ac:spMkLst>
        </pc:spChg>
        <pc:grpChg chg="mod">
          <ac:chgData name="범수 김" userId="863329ffd88cf9fc" providerId="LiveId" clId="{4DDF83DA-35FB-47D0-9DA1-CC2B22863963}" dt="2024-01-08T06:02:02.250" v="14640" actId="1076"/>
          <ac:grpSpMkLst>
            <pc:docMk/>
            <pc:sldMk cId="984822869" sldId="478"/>
            <ac:grpSpMk id="10" creationId="{B79F7893-1F11-AD9C-88FF-174F86244AA5}"/>
          </ac:grpSpMkLst>
        </pc:grpChg>
        <pc:picChg chg="mod">
          <ac:chgData name="범수 김" userId="863329ffd88cf9fc" providerId="LiveId" clId="{4DDF83DA-35FB-47D0-9DA1-CC2B22863963}" dt="2024-01-08T06:01:59.779" v="14638" actId="478"/>
          <ac:picMkLst>
            <pc:docMk/>
            <pc:sldMk cId="984822869" sldId="478"/>
            <ac:picMk id="6" creationId="{C4452D2D-C0AC-AEB8-8530-ED593F035820}"/>
          </ac:picMkLst>
        </pc:picChg>
      </pc:sldChg>
      <pc:sldChg chg="modSp add mod">
        <pc:chgData name="범수 김" userId="863329ffd88cf9fc" providerId="LiveId" clId="{4DDF83DA-35FB-47D0-9DA1-CC2B22863963}" dt="2024-01-08T06:05:17.501" v="14772" actId="20577"/>
        <pc:sldMkLst>
          <pc:docMk/>
          <pc:sldMk cId="531677650" sldId="479"/>
        </pc:sldMkLst>
        <pc:spChg chg="mod">
          <ac:chgData name="범수 김" userId="863329ffd88cf9fc" providerId="LiveId" clId="{4DDF83DA-35FB-47D0-9DA1-CC2B22863963}" dt="2024-01-08T06:05:17.501" v="14772" actId="20577"/>
          <ac:spMkLst>
            <pc:docMk/>
            <pc:sldMk cId="531677650" sldId="479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8T06:10:07.357" v="15677" actId="20577"/>
        <pc:sldMkLst>
          <pc:docMk/>
          <pc:sldMk cId="3384396238" sldId="480"/>
        </pc:sldMkLst>
        <pc:spChg chg="add mod">
          <ac:chgData name="범수 김" userId="863329ffd88cf9fc" providerId="LiveId" clId="{4DDF83DA-35FB-47D0-9DA1-CC2B22863963}" dt="2024-01-08T06:09:38.646" v="15538" actId="1076"/>
          <ac:spMkLst>
            <pc:docMk/>
            <pc:sldMk cId="3384396238" sldId="480"/>
            <ac:spMk id="2" creationId="{6A7D42A9-7303-E190-5DF5-E317D96E9900}"/>
          </ac:spMkLst>
        </pc:spChg>
        <pc:spChg chg="mod">
          <ac:chgData name="범수 김" userId="863329ffd88cf9fc" providerId="LiveId" clId="{4DDF83DA-35FB-47D0-9DA1-CC2B22863963}" dt="2024-01-08T06:05:31.828" v="14783" actId="1076"/>
          <ac:spMkLst>
            <pc:docMk/>
            <pc:sldMk cId="3384396238" sldId="48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06:09:34.169" v="15537" actId="571"/>
          <ac:spMkLst>
            <pc:docMk/>
            <pc:sldMk cId="3384396238" sldId="480"/>
            <ac:spMk id="6" creationId="{E7BD8E8E-A95A-10A4-79AB-D68D947E0783}"/>
          </ac:spMkLst>
        </pc:spChg>
        <pc:spChg chg="add mod">
          <ac:chgData name="범수 김" userId="863329ffd88cf9fc" providerId="LiveId" clId="{4DDF83DA-35FB-47D0-9DA1-CC2B22863963}" dt="2024-01-08T06:09:33.973" v="15536" actId="571"/>
          <ac:spMkLst>
            <pc:docMk/>
            <pc:sldMk cId="3384396238" sldId="480"/>
            <ac:spMk id="7" creationId="{DCB15998-8DBA-DA02-17C3-E09DE43866F7}"/>
          </ac:spMkLst>
        </pc:spChg>
        <pc:spChg chg="add mod">
          <ac:chgData name="범수 김" userId="863329ffd88cf9fc" providerId="LiveId" clId="{4DDF83DA-35FB-47D0-9DA1-CC2B22863963}" dt="2024-01-08T06:10:07.357" v="15677" actId="20577"/>
          <ac:spMkLst>
            <pc:docMk/>
            <pc:sldMk cId="3384396238" sldId="480"/>
            <ac:spMk id="8" creationId="{3322498A-EB48-02BB-C119-4FCB44A8505A}"/>
          </ac:spMkLst>
        </pc:spChg>
        <pc:picChg chg="add del">
          <ac:chgData name="범수 김" userId="863329ffd88cf9fc" providerId="LiveId" clId="{4DDF83DA-35FB-47D0-9DA1-CC2B22863963}" dt="2024-01-08T06:08:51.522" v="15529" actId="478"/>
          <ac:picMkLst>
            <pc:docMk/>
            <pc:sldMk cId="3384396238" sldId="480"/>
            <ac:picMk id="4" creationId="{00719825-B96B-40C8-9C31-8DE28A29BA96}"/>
          </ac:picMkLst>
        </pc:picChg>
      </pc:sldChg>
      <pc:sldChg chg="delSp modSp add mod">
        <pc:chgData name="범수 김" userId="863329ffd88cf9fc" providerId="LiveId" clId="{4DDF83DA-35FB-47D0-9DA1-CC2B22863963}" dt="2024-01-08T06:09:10.969" v="15533" actId="1076"/>
        <pc:sldMkLst>
          <pc:docMk/>
          <pc:sldMk cId="3576642767" sldId="481"/>
        </pc:sldMkLst>
        <pc:spChg chg="del">
          <ac:chgData name="범수 김" userId="863329ffd88cf9fc" providerId="LiveId" clId="{4DDF83DA-35FB-47D0-9DA1-CC2B22863963}" dt="2024-01-08T06:08:49.936" v="15528" actId="478"/>
          <ac:spMkLst>
            <pc:docMk/>
            <pc:sldMk cId="3576642767" sldId="481"/>
            <ac:spMk id="2" creationId="{6A7D42A9-7303-E190-5DF5-E317D96E9900}"/>
          </ac:spMkLst>
        </pc:spChg>
        <pc:picChg chg="mod">
          <ac:chgData name="범수 김" userId="863329ffd88cf9fc" providerId="LiveId" clId="{4DDF83DA-35FB-47D0-9DA1-CC2B22863963}" dt="2024-01-08T06:09:10.969" v="15533" actId="1076"/>
          <ac:picMkLst>
            <pc:docMk/>
            <pc:sldMk cId="3576642767" sldId="481"/>
            <ac:picMk id="4" creationId="{00719825-B96B-40C8-9C31-8DE28A29BA96}"/>
          </ac:picMkLst>
        </pc:picChg>
      </pc:sldChg>
      <pc:sldChg chg="modSp add mod">
        <pc:chgData name="범수 김" userId="863329ffd88cf9fc" providerId="LiveId" clId="{4DDF83DA-35FB-47D0-9DA1-CC2B22863963}" dt="2024-01-08T07:38:56.998" v="15715" actId="20577"/>
        <pc:sldMkLst>
          <pc:docMk/>
          <pc:sldMk cId="416858236" sldId="482"/>
        </pc:sldMkLst>
        <pc:spChg chg="mod">
          <ac:chgData name="범수 김" userId="863329ffd88cf9fc" providerId="LiveId" clId="{4DDF83DA-35FB-47D0-9DA1-CC2B22863963}" dt="2024-01-08T07:38:56.998" v="15715" actId="20577"/>
          <ac:spMkLst>
            <pc:docMk/>
            <pc:sldMk cId="416858236" sldId="48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07:43:06.921" v="16829" actId="20577"/>
        <pc:sldMkLst>
          <pc:docMk/>
          <pc:sldMk cId="1975219060" sldId="483"/>
        </pc:sldMkLst>
        <pc:spChg chg="add mod">
          <ac:chgData name="범수 김" userId="863329ffd88cf9fc" providerId="LiveId" clId="{4DDF83DA-35FB-47D0-9DA1-CC2B22863963}" dt="2024-01-08T07:43:06.921" v="16829" actId="20577"/>
          <ac:spMkLst>
            <pc:docMk/>
            <pc:sldMk cId="1975219060" sldId="483"/>
            <ac:spMk id="2" creationId="{B1CBC4B9-E12E-1370-1B53-3724793A84D0}"/>
          </ac:spMkLst>
        </pc:spChg>
        <pc:spChg chg="mod">
          <ac:chgData name="범수 김" userId="863329ffd88cf9fc" providerId="LiveId" clId="{4DDF83DA-35FB-47D0-9DA1-CC2B22863963}" dt="2024-01-08T07:39:08.306" v="15724" actId="1076"/>
          <ac:spMkLst>
            <pc:docMk/>
            <pc:sldMk cId="1975219060" sldId="483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07:52:03.566" v="16853" actId="20577"/>
        <pc:sldMkLst>
          <pc:docMk/>
          <pc:sldMk cId="1722303370" sldId="484"/>
        </pc:sldMkLst>
        <pc:spChg chg="mod">
          <ac:chgData name="범수 김" userId="863329ffd88cf9fc" providerId="LiveId" clId="{4DDF83DA-35FB-47D0-9DA1-CC2B22863963}" dt="2024-01-08T07:52:03.566" v="16853" actId="20577"/>
          <ac:spMkLst>
            <pc:docMk/>
            <pc:sldMk cId="1722303370" sldId="48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19:18.115" v="17223" actId="208"/>
        <pc:sldMkLst>
          <pc:docMk/>
          <pc:sldMk cId="3531691591" sldId="485"/>
        </pc:sldMkLst>
        <pc:spChg chg="add mod">
          <ac:chgData name="범수 김" userId="863329ffd88cf9fc" providerId="LiveId" clId="{4DDF83DA-35FB-47D0-9DA1-CC2B22863963}" dt="2024-01-08T11:19:18.115" v="17223" actId="208"/>
          <ac:spMkLst>
            <pc:docMk/>
            <pc:sldMk cId="3531691591" sldId="485"/>
            <ac:spMk id="2" creationId="{507F72F9-954F-0D97-218C-B7ADD2DEFDB9}"/>
          </ac:spMkLst>
        </pc:spChg>
        <pc:spChg chg="mod">
          <ac:chgData name="범수 김" userId="863329ffd88cf9fc" providerId="LiveId" clId="{4DDF83DA-35FB-47D0-9DA1-CC2B22863963}" dt="2024-01-08T07:52:10.700" v="16860" actId="1076"/>
          <ac:spMkLst>
            <pc:docMk/>
            <pc:sldMk cId="3531691591" sldId="485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18:55.270" v="17056" actId="1076"/>
          <ac:picMkLst>
            <pc:docMk/>
            <pc:sldMk cId="3531691591" sldId="485"/>
            <ac:picMk id="4" creationId="{EAD2AC07-14E8-0E2B-6E31-D4FD4655E538}"/>
          </ac:picMkLst>
        </pc:picChg>
      </pc:sldChg>
      <pc:sldChg chg="add del">
        <pc:chgData name="범수 김" userId="863329ffd88cf9fc" providerId="LiveId" clId="{4DDF83DA-35FB-47D0-9DA1-CC2B22863963}" dt="2024-01-08T11:16:22.313" v="16935" actId="47"/>
        <pc:sldMkLst>
          <pc:docMk/>
          <pc:sldMk cId="720368462" sldId="486"/>
        </pc:sldMkLst>
      </pc:sldChg>
      <pc:sldChg chg="modSp add mod ord">
        <pc:chgData name="범수 김" userId="863329ffd88cf9fc" providerId="LiveId" clId="{4DDF83DA-35FB-47D0-9DA1-CC2B22863963}" dt="2024-01-08T11:16:40.351" v="16970" actId="12789"/>
        <pc:sldMkLst>
          <pc:docMk/>
          <pc:sldMk cId="807091050" sldId="487"/>
        </pc:sldMkLst>
        <pc:spChg chg="mod">
          <ac:chgData name="범수 김" userId="863329ffd88cf9fc" providerId="LiveId" clId="{4DDF83DA-35FB-47D0-9DA1-CC2B22863963}" dt="2024-01-08T11:16:40.351" v="16970" actId="12789"/>
          <ac:spMkLst>
            <pc:docMk/>
            <pc:sldMk cId="807091050" sldId="48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17:14.238" v="17054" actId="1076"/>
        <pc:sldMkLst>
          <pc:docMk/>
          <pc:sldMk cId="2675554930" sldId="488"/>
        </pc:sldMkLst>
        <pc:spChg chg="add mod">
          <ac:chgData name="범수 김" userId="863329ffd88cf9fc" providerId="LiveId" clId="{4DDF83DA-35FB-47D0-9DA1-CC2B22863963}" dt="2024-01-08T11:17:14.238" v="17054" actId="1076"/>
          <ac:spMkLst>
            <pc:docMk/>
            <pc:sldMk cId="2675554930" sldId="488"/>
            <ac:spMk id="2" creationId="{BB927BE7-F72E-E7AD-C767-8511B090BEE5}"/>
          </ac:spMkLst>
        </pc:spChg>
        <pc:spChg chg="mod">
          <ac:chgData name="범수 김" userId="863329ffd88cf9fc" providerId="LiveId" clId="{4DDF83DA-35FB-47D0-9DA1-CC2B22863963}" dt="2024-01-08T11:16:45.718" v="16978" actId="1076"/>
          <ac:spMkLst>
            <pc:docMk/>
            <pc:sldMk cId="2675554930" sldId="48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20:18.088" v="17266" actId="12789"/>
        <pc:sldMkLst>
          <pc:docMk/>
          <pc:sldMk cId="3887005311" sldId="489"/>
        </pc:sldMkLst>
        <pc:spChg chg="mod">
          <ac:chgData name="범수 김" userId="863329ffd88cf9fc" providerId="LiveId" clId="{4DDF83DA-35FB-47D0-9DA1-CC2B22863963}" dt="2024-01-08T11:20:18.088" v="17266" actId="12789"/>
          <ac:spMkLst>
            <pc:docMk/>
            <pc:sldMk cId="3887005311" sldId="48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23:28.246" v="18049" actId="20577"/>
        <pc:sldMkLst>
          <pc:docMk/>
          <pc:sldMk cId="884678393" sldId="490"/>
        </pc:sldMkLst>
        <pc:spChg chg="add mod">
          <ac:chgData name="범수 김" userId="863329ffd88cf9fc" providerId="LiveId" clId="{4DDF83DA-35FB-47D0-9DA1-CC2B22863963}" dt="2024-01-08T11:23:28.246" v="18049" actId="20577"/>
          <ac:spMkLst>
            <pc:docMk/>
            <pc:sldMk cId="884678393" sldId="490"/>
            <ac:spMk id="2" creationId="{E09605AE-EA3F-8109-6CA5-67086C5943BB}"/>
          </ac:spMkLst>
        </pc:spChg>
        <pc:spChg chg="mod">
          <ac:chgData name="범수 김" userId="863329ffd88cf9fc" providerId="LiveId" clId="{4DDF83DA-35FB-47D0-9DA1-CC2B22863963}" dt="2024-01-08T11:20:23.591" v="17273" actId="1076"/>
          <ac:spMkLst>
            <pc:docMk/>
            <pc:sldMk cId="884678393" sldId="490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11:22:41.003" v="17890" actId="164"/>
          <ac:spMkLst>
            <pc:docMk/>
            <pc:sldMk cId="884678393" sldId="490"/>
            <ac:spMk id="6" creationId="{68624C77-BC13-4B88-5A68-23714FD0F854}"/>
          </ac:spMkLst>
        </pc:spChg>
        <pc:grpChg chg="add mod">
          <ac:chgData name="범수 김" userId="863329ffd88cf9fc" providerId="LiveId" clId="{4DDF83DA-35FB-47D0-9DA1-CC2B22863963}" dt="2024-01-08T11:22:41.003" v="17890" actId="164"/>
          <ac:grpSpMkLst>
            <pc:docMk/>
            <pc:sldMk cId="884678393" sldId="490"/>
            <ac:grpSpMk id="7" creationId="{0BADA96A-1FF0-41BD-D8F4-4BAD80A5C460}"/>
          </ac:grpSpMkLst>
        </pc:grpChg>
        <pc:picChg chg="add mod">
          <ac:chgData name="범수 김" userId="863329ffd88cf9fc" providerId="LiveId" clId="{4DDF83DA-35FB-47D0-9DA1-CC2B22863963}" dt="2024-01-08T11:22:41.003" v="17890" actId="164"/>
          <ac:picMkLst>
            <pc:docMk/>
            <pc:sldMk cId="884678393" sldId="490"/>
            <ac:picMk id="4" creationId="{AEF813E5-8F9D-C43A-A1AE-F0EFEBF33B47}"/>
          </ac:picMkLst>
        </pc:picChg>
      </pc:sldChg>
      <pc:sldChg chg="modSp add mod">
        <pc:chgData name="범수 김" userId="863329ffd88cf9fc" providerId="LiveId" clId="{4DDF83DA-35FB-47D0-9DA1-CC2B22863963}" dt="2024-01-08T11:34:54.482" v="18068" actId="20577"/>
        <pc:sldMkLst>
          <pc:docMk/>
          <pc:sldMk cId="1595487235" sldId="491"/>
        </pc:sldMkLst>
        <pc:spChg chg="mod">
          <ac:chgData name="범수 김" userId="863329ffd88cf9fc" providerId="LiveId" clId="{4DDF83DA-35FB-47D0-9DA1-CC2B22863963}" dt="2024-01-08T11:34:54.482" v="18068" actId="20577"/>
          <ac:spMkLst>
            <pc:docMk/>
            <pc:sldMk cId="1595487235" sldId="49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35:53.973" v="18303" actId="208"/>
        <pc:sldMkLst>
          <pc:docMk/>
          <pc:sldMk cId="3477272406" sldId="492"/>
        </pc:sldMkLst>
        <pc:spChg chg="add mod">
          <ac:chgData name="범수 김" userId="863329ffd88cf9fc" providerId="LiveId" clId="{4DDF83DA-35FB-47D0-9DA1-CC2B22863963}" dt="2024-01-08T11:35:53.973" v="18303" actId="208"/>
          <ac:spMkLst>
            <pc:docMk/>
            <pc:sldMk cId="3477272406" sldId="492"/>
            <ac:spMk id="2" creationId="{4B72DC6F-3DD5-8C06-5C9B-F8C9B025498B}"/>
          </ac:spMkLst>
        </pc:spChg>
        <pc:spChg chg="mod">
          <ac:chgData name="범수 김" userId="863329ffd88cf9fc" providerId="LiveId" clId="{4DDF83DA-35FB-47D0-9DA1-CC2B22863963}" dt="2024-01-08T11:35:06.676" v="18075" actId="1076"/>
          <ac:spMkLst>
            <pc:docMk/>
            <pc:sldMk cId="3477272406" sldId="492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35:49.848" v="18301" actId="1076"/>
          <ac:picMkLst>
            <pc:docMk/>
            <pc:sldMk cId="3477272406" sldId="492"/>
            <ac:picMk id="4" creationId="{CE493FA8-49B9-6661-09D2-F01C3B2E6BF4}"/>
          </ac:picMkLst>
        </pc:picChg>
      </pc:sldChg>
      <pc:sldChg chg="modSp add mod">
        <pc:chgData name="범수 김" userId="863329ffd88cf9fc" providerId="LiveId" clId="{4DDF83DA-35FB-47D0-9DA1-CC2B22863963}" dt="2024-01-08T11:39:28.778" v="18342" actId="20577"/>
        <pc:sldMkLst>
          <pc:docMk/>
          <pc:sldMk cId="2575358821" sldId="493"/>
        </pc:sldMkLst>
        <pc:spChg chg="mod">
          <ac:chgData name="범수 김" userId="863329ffd88cf9fc" providerId="LiveId" clId="{4DDF83DA-35FB-47D0-9DA1-CC2B22863963}" dt="2024-01-08T11:39:28.778" v="18342" actId="20577"/>
          <ac:spMkLst>
            <pc:docMk/>
            <pc:sldMk cId="2575358821" sldId="493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42:37.681" v="18912" actId="164"/>
        <pc:sldMkLst>
          <pc:docMk/>
          <pc:sldMk cId="3431383475" sldId="494"/>
        </pc:sldMkLst>
        <pc:spChg chg="add mod">
          <ac:chgData name="범수 김" userId="863329ffd88cf9fc" providerId="LiveId" clId="{4DDF83DA-35FB-47D0-9DA1-CC2B22863963}" dt="2024-01-08T11:41:41.351" v="18902" actId="208"/>
          <ac:spMkLst>
            <pc:docMk/>
            <pc:sldMk cId="3431383475" sldId="494"/>
            <ac:spMk id="4" creationId="{66B3F58D-3DD9-4C93-B276-D1A43D86FD17}"/>
          </ac:spMkLst>
        </pc:spChg>
        <pc:spChg chg="mod">
          <ac:chgData name="범수 김" userId="863329ffd88cf9fc" providerId="LiveId" clId="{4DDF83DA-35FB-47D0-9DA1-CC2B22863963}" dt="2024-01-08T11:39:36.426" v="18351" actId="1076"/>
          <ac:spMkLst>
            <pc:docMk/>
            <pc:sldMk cId="3431383475" sldId="494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8T11:42:37.681" v="18912" actId="164"/>
          <ac:spMkLst>
            <pc:docMk/>
            <pc:sldMk cId="3431383475" sldId="494"/>
            <ac:spMk id="8" creationId="{60AD99D7-A6B8-C0E8-2BCE-BA25F397B5B8}"/>
          </ac:spMkLst>
        </pc:spChg>
        <pc:grpChg chg="add mod">
          <ac:chgData name="범수 김" userId="863329ffd88cf9fc" providerId="LiveId" clId="{4DDF83DA-35FB-47D0-9DA1-CC2B22863963}" dt="2024-01-08T11:42:37.681" v="18912" actId="164"/>
          <ac:grpSpMkLst>
            <pc:docMk/>
            <pc:sldMk cId="3431383475" sldId="494"/>
            <ac:grpSpMk id="9" creationId="{5619C468-ABF6-CC2F-47C7-A07498A14008}"/>
          </ac:grpSpMkLst>
        </pc:grpChg>
        <pc:picChg chg="add mod">
          <ac:chgData name="범수 김" userId="863329ffd88cf9fc" providerId="LiveId" clId="{4DDF83DA-35FB-47D0-9DA1-CC2B22863963}" dt="2024-01-08T11:42:37.681" v="18912" actId="164"/>
          <ac:picMkLst>
            <pc:docMk/>
            <pc:sldMk cId="3431383475" sldId="494"/>
            <ac:picMk id="3" creationId="{67ECE4D9-AEDD-39A9-4F18-9409F07ABF09}"/>
          </ac:picMkLst>
        </pc:picChg>
        <pc:picChg chg="add mod">
          <ac:chgData name="범수 김" userId="863329ffd88cf9fc" providerId="LiveId" clId="{4DDF83DA-35FB-47D0-9DA1-CC2B22863963}" dt="2024-01-08T11:42:37.681" v="18912" actId="164"/>
          <ac:picMkLst>
            <pc:docMk/>
            <pc:sldMk cId="3431383475" sldId="494"/>
            <ac:picMk id="7" creationId="{013F2C94-C05A-549D-6D19-19EDDE0DCF5A}"/>
          </ac:picMkLst>
        </pc:picChg>
      </pc:sldChg>
      <pc:sldChg chg="add">
        <pc:chgData name="범수 김" userId="863329ffd88cf9fc" providerId="LiveId" clId="{4DDF83DA-35FB-47D0-9DA1-CC2B22863963}" dt="2024-01-08T11:40:33.025" v="18625"/>
        <pc:sldMkLst>
          <pc:docMk/>
          <pc:sldMk cId="266450435" sldId="495"/>
        </pc:sldMkLst>
      </pc:sldChg>
      <pc:sldChg chg="addSp modSp add mod">
        <pc:chgData name="범수 김" userId="863329ffd88cf9fc" providerId="LiveId" clId="{4DDF83DA-35FB-47D0-9DA1-CC2B22863963}" dt="2024-01-08T11:41:22.150" v="18804" actId="208"/>
        <pc:sldMkLst>
          <pc:docMk/>
          <pc:sldMk cId="2522515833" sldId="496"/>
        </pc:sldMkLst>
        <pc:spChg chg="add mod">
          <ac:chgData name="범수 김" userId="863329ffd88cf9fc" providerId="LiveId" clId="{4DDF83DA-35FB-47D0-9DA1-CC2B22863963}" dt="2024-01-08T11:41:22.150" v="18804" actId="208"/>
          <ac:spMkLst>
            <pc:docMk/>
            <pc:sldMk cId="2522515833" sldId="496"/>
            <ac:spMk id="2" creationId="{D423C68E-9958-10E0-A5AD-FF4651CF66C0}"/>
          </ac:spMkLst>
        </pc:spChg>
        <pc:spChg chg="mod">
          <ac:chgData name="범수 김" userId="863329ffd88cf9fc" providerId="LiveId" clId="{4DDF83DA-35FB-47D0-9DA1-CC2B22863963}" dt="2024-01-08T11:40:42.735" v="18641" actId="1076"/>
          <ac:spMkLst>
            <pc:docMk/>
            <pc:sldMk cId="2522515833" sldId="49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44:34.803" v="18964" actId="12789"/>
        <pc:sldMkLst>
          <pc:docMk/>
          <pc:sldMk cId="1820996452" sldId="497"/>
        </pc:sldMkLst>
        <pc:spChg chg="mod">
          <ac:chgData name="범수 김" userId="863329ffd88cf9fc" providerId="LiveId" clId="{4DDF83DA-35FB-47D0-9DA1-CC2B22863963}" dt="2024-01-08T11:44:34.803" v="18964" actId="12789"/>
          <ac:spMkLst>
            <pc:docMk/>
            <pc:sldMk cId="1820996452" sldId="497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45:50.631" v="19390" actId="208"/>
        <pc:sldMkLst>
          <pc:docMk/>
          <pc:sldMk cId="3881502117" sldId="498"/>
        </pc:sldMkLst>
        <pc:spChg chg="add mod">
          <ac:chgData name="범수 김" userId="863329ffd88cf9fc" providerId="LiveId" clId="{4DDF83DA-35FB-47D0-9DA1-CC2B22863963}" dt="2024-01-08T11:45:50.631" v="19390" actId="208"/>
          <ac:spMkLst>
            <pc:docMk/>
            <pc:sldMk cId="3881502117" sldId="498"/>
            <ac:spMk id="2" creationId="{3D17AA67-3D1A-19FA-9DAC-60ECB214B530}"/>
          </ac:spMkLst>
        </pc:spChg>
        <pc:spChg chg="mod">
          <ac:chgData name="범수 김" userId="863329ffd88cf9fc" providerId="LiveId" clId="{4DDF83DA-35FB-47D0-9DA1-CC2B22863963}" dt="2024-01-08T11:44:39.573" v="18972" actId="1076"/>
          <ac:spMkLst>
            <pc:docMk/>
            <pc:sldMk cId="3881502117" sldId="498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1:47:37.295" v="19447" actId="20577"/>
        <pc:sldMkLst>
          <pc:docMk/>
          <pc:sldMk cId="3518087364" sldId="499"/>
        </pc:sldMkLst>
        <pc:spChg chg="mod">
          <ac:chgData name="범수 김" userId="863329ffd88cf9fc" providerId="LiveId" clId="{4DDF83DA-35FB-47D0-9DA1-CC2B22863963}" dt="2024-01-08T11:47:37.295" v="19447" actId="20577"/>
          <ac:spMkLst>
            <pc:docMk/>
            <pc:sldMk cId="3518087364" sldId="499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1:50:29.892" v="19811" actId="20577"/>
        <pc:sldMkLst>
          <pc:docMk/>
          <pc:sldMk cId="3347925429" sldId="500"/>
        </pc:sldMkLst>
        <pc:spChg chg="add mod">
          <ac:chgData name="범수 김" userId="863329ffd88cf9fc" providerId="LiveId" clId="{4DDF83DA-35FB-47D0-9DA1-CC2B22863963}" dt="2024-01-08T11:50:29.892" v="19811" actId="20577"/>
          <ac:spMkLst>
            <pc:docMk/>
            <pc:sldMk cId="3347925429" sldId="500"/>
            <ac:spMk id="4" creationId="{A68026D2-D4B3-E592-44DE-86CA639C86B6}"/>
          </ac:spMkLst>
        </pc:spChg>
        <pc:spChg chg="mod">
          <ac:chgData name="범수 김" userId="863329ffd88cf9fc" providerId="LiveId" clId="{4DDF83DA-35FB-47D0-9DA1-CC2B22863963}" dt="2024-01-08T11:47:43.886" v="19455" actId="1076"/>
          <ac:spMkLst>
            <pc:docMk/>
            <pc:sldMk cId="3347925429" sldId="500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8T11:49:14.326" v="19459" actId="1076"/>
          <ac:picMkLst>
            <pc:docMk/>
            <pc:sldMk cId="3347925429" sldId="500"/>
            <ac:picMk id="3" creationId="{F5F84D08-331E-0AE4-6C4F-FC82994ADA61}"/>
          </ac:picMkLst>
        </pc:picChg>
      </pc:sldChg>
      <pc:sldChg chg="addSp delSp modSp add mod">
        <pc:chgData name="범수 김" userId="863329ffd88cf9fc" providerId="LiveId" clId="{4DDF83DA-35FB-47D0-9DA1-CC2B22863963}" dt="2024-01-08T11:55:49.037" v="20002" actId="20577"/>
        <pc:sldMkLst>
          <pc:docMk/>
          <pc:sldMk cId="1562906255" sldId="501"/>
        </pc:sldMkLst>
        <pc:spChg chg="mod">
          <ac:chgData name="범수 김" userId="863329ffd88cf9fc" providerId="LiveId" clId="{4DDF83DA-35FB-47D0-9DA1-CC2B22863963}" dt="2024-01-08T11:55:49.037" v="20002" actId="20577"/>
          <ac:spMkLst>
            <pc:docMk/>
            <pc:sldMk cId="1562906255" sldId="501"/>
            <ac:spMk id="4" creationId="{A68026D2-D4B3-E592-44DE-86CA639C86B6}"/>
          </ac:spMkLst>
        </pc:spChg>
        <pc:spChg chg="add mod">
          <ac:chgData name="범수 김" userId="863329ffd88cf9fc" providerId="LiveId" clId="{4DDF83DA-35FB-47D0-9DA1-CC2B22863963}" dt="2024-01-08T11:51:26.708" v="19832" actId="164"/>
          <ac:spMkLst>
            <pc:docMk/>
            <pc:sldMk cId="1562906255" sldId="501"/>
            <ac:spMk id="7" creationId="{B56B5E06-3BB1-26F2-7CA1-71DA732069B8}"/>
          </ac:spMkLst>
        </pc:spChg>
        <pc:spChg chg="add mod">
          <ac:chgData name="범수 김" userId="863329ffd88cf9fc" providerId="LiveId" clId="{4DDF83DA-35FB-47D0-9DA1-CC2B22863963}" dt="2024-01-08T11:51:26.708" v="19832" actId="164"/>
          <ac:spMkLst>
            <pc:docMk/>
            <pc:sldMk cId="1562906255" sldId="501"/>
            <ac:spMk id="8" creationId="{3588E7D7-FD38-3764-2238-A8A273404850}"/>
          </ac:spMkLst>
        </pc:spChg>
        <pc:grpChg chg="add mod">
          <ac:chgData name="범수 김" userId="863329ffd88cf9fc" providerId="LiveId" clId="{4DDF83DA-35FB-47D0-9DA1-CC2B22863963}" dt="2024-01-08T11:51:26.708" v="19832" actId="164"/>
          <ac:grpSpMkLst>
            <pc:docMk/>
            <pc:sldMk cId="1562906255" sldId="501"/>
            <ac:grpSpMk id="9" creationId="{B3E7BD49-DB92-9F13-70B6-2A8935489239}"/>
          </ac:grpSpMkLst>
        </pc:grpChg>
        <pc:picChg chg="del">
          <ac:chgData name="범수 김" userId="863329ffd88cf9fc" providerId="LiveId" clId="{4DDF83DA-35FB-47D0-9DA1-CC2B22863963}" dt="2024-01-08T11:50:33.192" v="19813" actId="478"/>
          <ac:picMkLst>
            <pc:docMk/>
            <pc:sldMk cId="1562906255" sldId="501"/>
            <ac:picMk id="3" creationId="{F5F84D08-331E-0AE4-6C4F-FC82994ADA61}"/>
          </ac:picMkLst>
        </pc:picChg>
        <pc:picChg chg="add mod">
          <ac:chgData name="범수 김" userId="863329ffd88cf9fc" providerId="LiveId" clId="{4DDF83DA-35FB-47D0-9DA1-CC2B22863963}" dt="2024-01-08T11:51:26.708" v="19832" actId="164"/>
          <ac:picMkLst>
            <pc:docMk/>
            <pc:sldMk cId="1562906255" sldId="501"/>
            <ac:picMk id="6" creationId="{2C5A5F0E-1BBF-86BB-FF0F-AB2B9F47C682}"/>
          </ac:picMkLst>
        </pc:picChg>
      </pc:sldChg>
      <pc:sldChg chg="addSp delSp modSp add mod">
        <pc:chgData name="범수 김" userId="863329ffd88cf9fc" providerId="LiveId" clId="{4DDF83DA-35FB-47D0-9DA1-CC2B22863963}" dt="2024-01-08T12:13:42.139" v="20097" actId="20577"/>
        <pc:sldMkLst>
          <pc:docMk/>
          <pc:sldMk cId="2515717313" sldId="502"/>
        </pc:sldMkLst>
        <pc:spChg chg="mod">
          <ac:chgData name="범수 김" userId="863329ffd88cf9fc" providerId="LiveId" clId="{4DDF83DA-35FB-47D0-9DA1-CC2B22863963}" dt="2024-01-08T12:13:42.139" v="20097" actId="20577"/>
          <ac:spMkLst>
            <pc:docMk/>
            <pc:sldMk cId="2515717313" sldId="502"/>
            <ac:spMk id="5" creationId="{A389414F-66B7-1262-7F78-D45BD7660CF6}"/>
          </ac:spMkLst>
        </pc:spChg>
        <pc:picChg chg="add del">
          <ac:chgData name="범수 김" userId="863329ffd88cf9fc" providerId="LiveId" clId="{4DDF83DA-35FB-47D0-9DA1-CC2B22863963}" dt="2024-01-08T11:56:48.269" v="20067" actId="478"/>
          <ac:picMkLst>
            <pc:docMk/>
            <pc:sldMk cId="2515717313" sldId="502"/>
            <ac:picMk id="3" creationId="{1B4C600E-72F7-3C23-CA1A-D416AAB9483E}"/>
          </ac:picMkLst>
        </pc:picChg>
      </pc:sldChg>
      <pc:sldChg chg="addSp modSp add mod">
        <pc:chgData name="범수 김" userId="863329ffd88cf9fc" providerId="LiveId" clId="{4DDF83DA-35FB-47D0-9DA1-CC2B22863963}" dt="2024-01-08T12:07:48.291" v="20087" actId="164"/>
        <pc:sldMkLst>
          <pc:docMk/>
          <pc:sldMk cId="2345959588" sldId="503"/>
        </pc:sldMkLst>
        <pc:spChg chg="add mod">
          <ac:chgData name="범수 김" userId="863329ffd88cf9fc" providerId="LiveId" clId="{4DDF83DA-35FB-47D0-9DA1-CC2B22863963}" dt="2024-01-08T12:07:48.291" v="20087" actId="164"/>
          <ac:spMkLst>
            <pc:docMk/>
            <pc:sldMk cId="2345959588" sldId="503"/>
            <ac:spMk id="2" creationId="{317BCB5F-02EA-0138-E41A-CA183381AC01}"/>
          </ac:spMkLst>
        </pc:spChg>
        <pc:spChg chg="add mod">
          <ac:chgData name="범수 김" userId="863329ffd88cf9fc" providerId="LiveId" clId="{4DDF83DA-35FB-47D0-9DA1-CC2B22863963}" dt="2024-01-08T12:07:48.291" v="20087" actId="164"/>
          <ac:spMkLst>
            <pc:docMk/>
            <pc:sldMk cId="2345959588" sldId="503"/>
            <ac:spMk id="4" creationId="{2F3EE59E-008B-E0F4-99CB-844F60F52CCA}"/>
          </ac:spMkLst>
        </pc:spChg>
        <pc:spChg chg="mod">
          <ac:chgData name="범수 김" userId="863329ffd88cf9fc" providerId="LiveId" clId="{4DDF83DA-35FB-47D0-9DA1-CC2B22863963}" dt="2024-01-08T11:56:55.826" v="20078" actId="1076"/>
          <ac:spMkLst>
            <pc:docMk/>
            <pc:sldMk cId="2345959588" sldId="503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8T12:07:48.291" v="20087" actId="164"/>
          <ac:grpSpMkLst>
            <pc:docMk/>
            <pc:sldMk cId="2345959588" sldId="503"/>
            <ac:grpSpMk id="6" creationId="{137307D7-B6B3-A2E5-09FE-6336BF79E8D4}"/>
          </ac:grpSpMkLst>
        </pc:grpChg>
        <pc:picChg chg="mod">
          <ac:chgData name="범수 김" userId="863329ffd88cf9fc" providerId="LiveId" clId="{4DDF83DA-35FB-47D0-9DA1-CC2B22863963}" dt="2024-01-08T12:07:48.291" v="20087" actId="164"/>
          <ac:picMkLst>
            <pc:docMk/>
            <pc:sldMk cId="2345959588" sldId="503"/>
            <ac:picMk id="3" creationId="{1B4C600E-72F7-3C23-CA1A-D416AAB9483E}"/>
          </ac:picMkLst>
        </pc:picChg>
      </pc:sldChg>
      <pc:sldChg chg="modSp add mod">
        <pc:chgData name="범수 김" userId="863329ffd88cf9fc" providerId="LiveId" clId="{4DDF83DA-35FB-47D0-9DA1-CC2B22863963}" dt="2024-01-08T12:13:54.460" v="20109" actId="20577"/>
        <pc:sldMkLst>
          <pc:docMk/>
          <pc:sldMk cId="118042524" sldId="504"/>
        </pc:sldMkLst>
        <pc:spChg chg="mod">
          <ac:chgData name="범수 김" userId="863329ffd88cf9fc" providerId="LiveId" clId="{4DDF83DA-35FB-47D0-9DA1-CC2B22863963}" dt="2024-01-08T12:13:54.460" v="20109" actId="20577"/>
          <ac:spMkLst>
            <pc:docMk/>
            <pc:sldMk cId="118042524" sldId="504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8T12:16:56.644" v="20574" actId="20577"/>
        <pc:sldMkLst>
          <pc:docMk/>
          <pc:sldMk cId="4271598856" sldId="505"/>
        </pc:sldMkLst>
        <pc:spChg chg="add mod">
          <ac:chgData name="범수 김" userId="863329ffd88cf9fc" providerId="LiveId" clId="{4DDF83DA-35FB-47D0-9DA1-CC2B22863963}" dt="2024-01-08T12:16:56.644" v="20574" actId="20577"/>
          <ac:spMkLst>
            <pc:docMk/>
            <pc:sldMk cId="4271598856" sldId="505"/>
            <ac:spMk id="2" creationId="{4993D1A0-AFA1-18FF-0730-A5350A1A357F}"/>
          </ac:spMkLst>
        </pc:spChg>
        <pc:spChg chg="mod">
          <ac:chgData name="범수 김" userId="863329ffd88cf9fc" providerId="LiveId" clId="{4DDF83DA-35FB-47D0-9DA1-CC2B22863963}" dt="2024-01-08T12:14:00.399" v="20117" actId="1076"/>
          <ac:spMkLst>
            <pc:docMk/>
            <pc:sldMk cId="4271598856" sldId="505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2:18:57.516" v="20633"/>
        <pc:sldMkLst>
          <pc:docMk/>
          <pc:sldMk cId="1521043950" sldId="506"/>
        </pc:sldMkLst>
        <pc:spChg chg="mod">
          <ac:chgData name="범수 김" userId="863329ffd88cf9fc" providerId="LiveId" clId="{4DDF83DA-35FB-47D0-9DA1-CC2B22863963}" dt="2024-01-08T12:18:57.516" v="20633"/>
          <ac:spMkLst>
            <pc:docMk/>
            <pc:sldMk cId="1521043950" sldId="506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8T12:35:42.889" v="20681" actId="20577"/>
        <pc:sldMkLst>
          <pc:docMk/>
          <pc:sldMk cId="1990568012" sldId="507"/>
        </pc:sldMkLst>
        <pc:spChg chg="mod">
          <ac:chgData name="범수 김" userId="863329ffd88cf9fc" providerId="LiveId" clId="{4DDF83DA-35FB-47D0-9DA1-CC2B22863963}" dt="2024-01-08T12:35:42.889" v="20681" actId="20577"/>
          <ac:spMkLst>
            <pc:docMk/>
            <pc:sldMk cId="1990568012" sldId="507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9T00:59:03.615" v="20716" actId="20577"/>
        <pc:sldMkLst>
          <pc:docMk/>
          <pc:sldMk cId="2664880141" sldId="508"/>
        </pc:sldMkLst>
        <pc:spChg chg="mod">
          <ac:chgData name="범수 김" userId="863329ffd88cf9fc" providerId="LiveId" clId="{4DDF83DA-35FB-47D0-9DA1-CC2B22863963}" dt="2024-01-09T00:59:03.615" v="20716" actId="20577"/>
          <ac:spMkLst>
            <pc:docMk/>
            <pc:sldMk cId="2664880141" sldId="508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1:07:11.704" v="21229" actId="21"/>
        <pc:sldMkLst>
          <pc:docMk/>
          <pc:sldMk cId="3883511791" sldId="509"/>
        </pc:sldMkLst>
        <pc:spChg chg="add mod">
          <ac:chgData name="범수 김" userId="863329ffd88cf9fc" providerId="LiveId" clId="{4DDF83DA-35FB-47D0-9DA1-CC2B22863963}" dt="2024-01-09T01:00:32.963" v="21061" actId="20577"/>
          <ac:spMkLst>
            <pc:docMk/>
            <pc:sldMk cId="3883511791" sldId="509"/>
            <ac:spMk id="2" creationId="{7656F582-C045-0AB7-ABBF-98E51B844360}"/>
          </ac:spMkLst>
        </pc:spChg>
        <pc:spChg chg="mod">
          <ac:chgData name="범수 김" userId="863329ffd88cf9fc" providerId="LiveId" clId="{4DDF83DA-35FB-47D0-9DA1-CC2B22863963}" dt="2024-01-09T00:59:12.291" v="20724" actId="1076"/>
          <ac:spMkLst>
            <pc:docMk/>
            <pc:sldMk cId="3883511791" sldId="509"/>
            <ac:spMk id="5" creationId="{A389414F-66B7-1262-7F78-D45BD7660CF6}"/>
          </ac:spMkLst>
        </pc:spChg>
        <pc:picChg chg="add del">
          <ac:chgData name="범수 김" userId="863329ffd88cf9fc" providerId="LiveId" clId="{4DDF83DA-35FB-47D0-9DA1-CC2B22863963}" dt="2024-01-09T01:07:11.704" v="21229" actId="21"/>
          <ac:picMkLst>
            <pc:docMk/>
            <pc:sldMk cId="3883511791" sldId="509"/>
            <ac:picMk id="4" creationId="{1EF6CE5E-B8D6-156D-5EE3-B3788C9DF564}"/>
          </ac:picMkLst>
        </pc:picChg>
      </pc:sldChg>
      <pc:sldChg chg="modSp add mod">
        <pc:chgData name="범수 김" userId="863329ffd88cf9fc" providerId="LiveId" clId="{4DDF83DA-35FB-47D0-9DA1-CC2B22863963}" dt="2024-01-09T01:06:31.558" v="21082"/>
        <pc:sldMkLst>
          <pc:docMk/>
          <pc:sldMk cId="1832803321" sldId="510"/>
        </pc:sldMkLst>
        <pc:spChg chg="mod">
          <ac:chgData name="범수 김" userId="863329ffd88cf9fc" providerId="LiveId" clId="{4DDF83DA-35FB-47D0-9DA1-CC2B22863963}" dt="2024-01-09T01:06:31.558" v="21082"/>
          <ac:spMkLst>
            <pc:docMk/>
            <pc:sldMk cId="1832803321" sldId="51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1:08:04.320" v="21312" actId="1076"/>
        <pc:sldMkLst>
          <pc:docMk/>
          <pc:sldMk cId="1205235970" sldId="511"/>
        </pc:sldMkLst>
        <pc:spChg chg="add mod">
          <ac:chgData name="범수 김" userId="863329ffd88cf9fc" providerId="LiveId" clId="{4DDF83DA-35FB-47D0-9DA1-CC2B22863963}" dt="2024-01-09T01:07:30.290" v="21304" actId="20577"/>
          <ac:spMkLst>
            <pc:docMk/>
            <pc:sldMk cId="1205235970" sldId="511"/>
            <ac:spMk id="2" creationId="{AB4A8F68-B320-EEBD-DBF9-D5A1541A4EE4}"/>
          </ac:spMkLst>
        </pc:spChg>
        <pc:spChg chg="add mod">
          <ac:chgData name="범수 김" userId="863329ffd88cf9fc" providerId="LiveId" clId="{4DDF83DA-35FB-47D0-9DA1-CC2B22863963}" dt="2024-01-09T01:07:44.939" v="21308" actId="164"/>
          <ac:spMkLst>
            <pc:docMk/>
            <pc:sldMk cId="1205235970" sldId="511"/>
            <ac:spMk id="4" creationId="{0AAFF344-F13D-0BA3-57F1-6138DD2D6042}"/>
          </ac:spMkLst>
        </pc:spChg>
        <pc:spChg chg="mod">
          <ac:chgData name="범수 김" userId="863329ffd88cf9fc" providerId="LiveId" clId="{4DDF83DA-35FB-47D0-9DA1-CC2B22863963}" dt="2024-01-09T01:06:38.609" v="21090" actId="1076"/>
          <ac:spMkLst>
            <pc:docMk/>
            <pc:sldMk cId="1205235970" sldId="511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9T01:08:01.406" v="21311" actId="164"/>
          <ac:grpSpMkLst>
            <pc:docMk/>
            <pc:sldMk cId="1205235970" sldId="511"/>
            <ac:grpSpMk id="6" creationId="{78099F8A-C4CB-8FC3-FBE9-570004AA0FBF}"/>
          </ac:grpSpMkLst>
        </pc:grpChg>
        <pc:grpChg chg="add mod">
          <ac:chgData name="범수 김" userId="863329ffd88cf9fc" providerId="LiveId" clId="{4DDF83DA-35FB-47D0-9DA1-CC2B22863963}" dt="2024-01-09T01:08:04.320" v="21312" actId="1076"/>
          <ac:grpSpMkLst>
            <pc:docMk/>
            <pc:sldMk cId="1205235970" sldId="511"/>
            <ac:grpSpMk id="9" creationId="{3F0CC6E9-774B-FB2D-A5C7-B6E96625C05A}"/>
          </ac:grpSpMkLst>
        </pc:grpChg>
        <pc:picChg chg="add mod">
          <ac:chgData name="범수 김" userId="863329ffd88cf9fc" providerId="LiveId" clId="{4DDF83DA-35FB-47D0-9DA1-CC2B22863963}" dt="2024-01-09T01:07:44.939" v="21308" actId="164"/>
          <ac:picMkLst>
            <pc:docMk/>
            <pc:sldMk cId="1205235970" sldId="511"/>
            <ac:picMk id="3" creationId="{85063676-7A3A-CCC4-849E-5781A71682DA}"/>
          </ac:picMkLst>
        </pc:picChg>
        <pc:picChg chg="add mod">
          <ac:chgData name="범수 김" userId="863329ffd88cf9fc" providerId="LiveId" clId="{4DDF83DA-35FB-47D0-9DA1-CC2B22863963}" dt="2024-01-09T01:08:01.406" v="21311" actId="164"/>
          <ac:picMkLst>
            <pc:docMk/>
            <pc:sldMk cId="1205235970" sldId="511"/>
            <ac:picMk id="8" creationId="{988B162D-9870-9E76-298D-5490D9157A5A}"/>
          </ac:picMkLst>
        </pc:picChg>
      </pc:sldChg>
      <pc:sldChg chg="modSp add mod">
        <pc:chgData name="범수 김" userId="863329ffd88cf9fc" providerId="LiveId" clId="{4DDF83DA-35FB-47D0-9DA1-CC2B22863963}" dt="2024-01-09T01:25:11.106" v="21353" actId="20577"/>
        <pc:sldMkLst>
          <pc:docMk/>
          <pc:sldMk cId="1960454191" sldId="512"/>
        </pc:sldMkLst>
        <pc:spChg chg="mod">
          <ac:chgData name="범수 김" userId="863329ffd88cf9fc" providerId="LiveId" clId="{4DDF83DA-35FB-47D0-9DA1-CC2B22863963}" dt="2024-01-09T01:25:11.106" v="21353" actId="20577"/>
          <ac:spMkLst>
            <pc:docMk/>
            <pc:sldMk cId="1960454191" sldId="512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1:25:43.089" v="21373" actId="164"/>
        <pc:sldMkLst>
          <pc:docMk/>
          <pc:sldMk cId="1453086982" sldId="513"/>
        </pc:sldMkLst>
        <pc:spChg chg="add mod">
          <ac:chgData name="범수 김" userId="863329ffd88cf9fc" providerId="LiveId" clId="{4DDF83DA-35FB-47D0-9DA1-CC2B22863963}" dt="2024-01-09T01:25:43.089" v="21373" actId="164"/>
          <ac:spMkLst>
            <pc:docMk/>
            <pc:sldMk cId="1453086982" sldId="513"/>
            <ac:spMk id="4" creationId="{E55B77B9-5568-CC8C-7E36-5A34EA25E206}"/>
          </ac:spMkLst>
        </pc:spChg>
        <pc:spChg chg="mod">
          <ac:chgData name="범수 김" userId="863329ffd88cf9fc" providerId="LiveId" clId="{4DDF83DA-35FB-47D0-9DA1-CC2B22863963}" dt="2024-01-09T01:25:23.293" v="21365" actId="1076"/>
          <ac:spMkLst>
            <pc:docMk/>
            <pc:sldMk cId="1453086982" sldId="513"/>
            <ac:spMk id="5" creationId="{A389414F-66B7-1262-7F78-D45BD7660CF6}"/>
          </ac:spMkLst>
        </pc:spChg>
        <pc:grpChg chg="add mod">
          <ac:chgData name="범수 김" userId="863329ffd88cf9fc" providerId="LiveId" clId="{4DDF83DA-35FB-47D0-9DA1-CC2B22863963}" dt="2024-01-09T01:25:43.089" v="21373" actId="164"/>
          <ac:grpSpMkLst>
            <pc:docMk/>
            <pc:sldMk cId="1453086982" sldId="513"/>
            <ac:grpSpMk id="6" creationId="{2FD086D5-D774-A243-9184-45C2FFD6C50F}"/>
          </ac:grpSpMkLst>
        </pc:grpChg>
        <pc:picChg chg="add mod">
          <ac:chgData name="범수 김" userId="863329ffd88cf9fc" providerId="LiveId" clId="{4DDF83DA-35FB-47D0-9DA1-CC2B22863963}" dt="2024-01-09T01:25:43.089" v="21373" actId="164"/>
          <ac:picMkLst>
            <pc:docMk/>
            <pc:sldMk cId="1453086982" sldId="513"/>
            <ac:picMk id="3" creationId="{75CD5E4E-16B8-55C8-4291-36167C5D9D23}"/>
          </ac:picMkLst>
        </pc:picChg>
      </pc:sldChg>
      <pc:sldChg chg="add del">
        <pc:chgData name="범수 김" userId="863329ffd88cf9fc" providerId="LiveId" clId="{4DDF83DA-35FB-47D0-9DA1-CC2B22863963}" dt="2024-01-09T01:28:11.293" v="21375" actId="47"/>
        <pc:sldMkLst>
          <pc:docMk/>
          <pc:sldMk cId="1266805531" sldId="514"/>
        </pc:sldMkLst>
      </pc:sldChg>
      <pc:sldChg chg="modSp add mod">
        <pc:chgData name="범수 김" userId="863329ffd88cf9fc" providerId="LiveId" clId="{4DDF83DA-35FB-47D0-9DA1-CC2B22863963}" dt="2024-01-09T01:28:24.751" v="21399" actId="20577"/>
        <pc:sldMkLst>
          <pc:docMk/>
          <pc:sldMk cId="3578472113" sldId="514"/>
        </pc:sldMkLst>
        <pc:spChg chg="mod">
          <ac:chgData name="범수 김" userId="863329ffd88cf9fc" providerId="LiveId" clId="{4DDF83DA-35FB-47D0-9DA1-CC2B22863963}" dt="2024-01-09T01:28:24.751" v="21399" actId="20577"/>
          <ac:spMkLst>
            <pc:docMk/>
            <pc:sldMk cId="3578472113" sldId="514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1:29:39.608" v="21616" actId="1076"/>
        <pc:sldMkLst>
          <pc:docMk/>
          <pc:sldMk cId="782114874" sldId="515"/>
        </pc:sldMkLst>
        <pc:spChg chg="add mod">
          <ac:chgData name="범수 김" userId="863329ffd88cf9fc" providerId="LiveId" clId="{4DDF83DA-35FB-47D0-9DA1-CC2B22863963}" dt="2024-01-09T01:29:37.048" v="21615" actId="20577"/>
          <ac:spMkLst>
            <pc:docMk/>
            <pc:sldMk cId="782114874" sldId="515"/>
            <ac:spMk id="2" creationId="{BEAE5B09-B1D7-C215-BFC5-5CFC9B69592F}"/>
          </ac:spMkLst>
        </pc:spChg>
        <pc:spChg chg="mod">
          <ac:chgData name="범수 김" userId="863329ffd88cf9fc" providerId="LiveId" clId="{4DDF83DA-35FB-47D0-9DA1-CC2B22863963}" dt="2024-01-09T01:28:32.557" v="21408" actId="1076"/>
          <ac:spMkLst>
            <pc:docMk/>
            <pc:sldMk cId="782114874" sldId="515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9T01:29:09.939" v="21514" actId="164"/>
          <ac:spMkLst>
            <pc:docMk/>
            <pc:sldMk cId="782114874" sldId="515"/>
            <ac:spMk id="6" creationId="{E050362A-F304-3617-5563-555663FA45E5}"/>
          </ac:spMkLst>
        </pc:spChg>
        <pc:spChg chg="add del mod">
          <ac:chgData name="범수 김" userId="863329ffd88cf9fc" providerId="LiveId" clId="{4DDF83DA-35FB-47D0-9DA1-CC2B22863963}" dt="2024-01-09T01:29:29.615" v="21576"/>
          <ac:spMkLst>
            <pc:docMk/>
            <pc:sldMk cId="782114874" sldId="515"/>
            <ac:spMk id="8" creationId="{5A3C28C3-EEE7-619A-DB7D-68E11CC84E63}"/>
          </ac:spMkLst>
        </pc:spChg>
        <pc:grpChg chg="add mod">
          <ac:chgData name="범수 김" userId="863329ffd88cf9fc" providerId="LiveId" clId="{4DDF83DA-35FB-47D0-9DA1-CC2B22863963}" dt="2024-01-09T01:29:39.608" v="21616" actId="1076"/>
          <ac:grpSpMkLst>
            <pc:docMk/>
            <pc:sldMk cId="782114874" sldId="515"/>
            <ac:grpSpMk id="7" creationId="{11F72EDE-0515-C319-E58F-2EDCFA29E849}"/>
          </ac:grpSpMkLst>
        </pc:grpChg>
        <pc:picChg chg="add mod">
          <ac:chgData name="범수 김" userId="863329ffd88cf9fc" providerId="LiveId" clId="{4DDF83DA-35FB-47D0-9DA1-CC2B22863963}" dt="2024-01-09T01:29:09.939" v="21514" actId="164"/>
          <ac:picMkLst>
            <pc:docMk/>
            <pc:sldMk cId="782114874" sldId="515"/>
            <ac:picMk id="4" creationId="{3E1B7575-FAFA-0EA5-EEAB-5FC36694AD5B}"/>
          </ac:picMkLst>
        </pc:picChg>
      </pc:sldChg>
      <pc:sldChg chg="modSp add mod">
        <pc:chgData name="범수 김" userId="863329ffd88cf9fc" providerId="LiveId" clId="{4DDF83DA-35FB-47D0-9DA1-CC2B22863963}" dt="2024-01-09T01:43:13.177" v="21644" actId="20577"/>
        <pc:sldMkLst>
          <pc:docMk/>
          <pc:sldMk cId="1789307561" sldId="516"/>
        </pc:sldMkLst>
        <pc:spChg chg="mod">
          <ac:chgData name="범수 김" userId="863329ffd88cf9fc" providerId="LiveId" clId="{4DDF83DA-35FB-47D0-9DA1-CC2B22863963}" dt="2024-01-09T01:43:13.177" v="21644" actId="20577"/>
          <ac:spMkLst>
            <pc:docMk/>
            <pc:sldMk cId="1789307561" sldId="516"/>
            <ac:spMk id="5" creationId="{A389414F-66B7-1262-7F78-D45BD7660CF6}"/>
          </ac:spMkLst>
        </pc:spChg>
      </pc:sldChg>
      <pc:sldChg chg="addSp delSp modSp add mod">
        <pc:chgData name="범수 김" userId="863329ffd88cf9fc" providerId="LiveId" clId="{4DDF83DA-35FB-47D0-9DA1-CC2B22863963}" dt="2024-01-09T02:00:28.476" v="21993" actId="208"/>
        <pc:sldMkLst>
          <pc:docMk/>
          <pc:sldMk cId="391428952" sldId="517"/>
        </pc:sldMkLst>
        <pc:spChg chg="add del mod">
          <ac:chgData name="범수 김" userId="863329ffd88cf9fc" providerId="LiveId" clId="{4DDF83DA-35FB-47D0-9DA1-CC2B22863963}" dt="2024-01-09T01:56:38.746" v="21663" actId="478"/>
          <ac:spMkLst>
            <pc:docMk/>
            <pc:sldMk cId="391428952" sldId="517"/>
            <ac:spMk id="4" creationId="{124E7269-9093-0DA0-F81A-149A0A2C026C}"/>
          </ac:spMkLst>
        </pc:spChg>
        <pc:spChg chg="mod">
          <ac:chgData name="범수 김" userId="863329ffd88cf9fc" providerId="LiveId" clId="{4DDF83DA-35FB-47D0-9DA1-CC2B22863963}" dt="2024-01-09T01:56:03.963" v="21652" actId="1076"/>
          <ac:spMkLst>
            <pc:docMk/>
            <pc:sldMk cId="391428952" sldId="517"/>
            <ac:spMk id="5" creationId="{A389414F-66B7-1262-7F78-D45BD7660CF6}"/>
          </ac:spMkLst>
        </pc:spChg>
        <pc:spChg chg="add mod">
          <ac:chgData name="범수 김" userId="863329ffd88cf9fc" providerId="LiveId" clId="{4DDF83DA-35FB-47D0-9DA1-CC2B22863963}" dt="2024-01-09T01:56:35.524" v="21659" actId="164"/>
          <ac:spMkLst>
            <pc:docMk/>
            <pc:sldMk cId="391428952" sldId="517"/>
            <ac:spMk id="7" creationId="{E37E0B00-CAC4-8BED-3080-58FB3802DDEB}"/>
          </ac:spMkLst>
        </pc:spChg>
        <pc:spChg chg="add mod">
          <ac:chgData name="범수 김" userId="863329ffd88cf9fc" providerId="LiveId" clId="{4DDF83DA-35FB-47D0-9DA1-CC2B22863963}" dt="2024-01-09T01:57:39.922" v="21990" actId="208"/>
          <ac:spMkLst>
            <pc:docMk/>
            <pc:sldMk cId="391428952" sldId="517"/>
            <ac:spMk id="9" creationId="{23E62398-716F-27FF-73FE-E6A0B891FE16}"/>
          </ac:spMkLst>
        </pc:spChg>
        <pc:grpChg chg="add mod">
          <ac:chgData name="범수 김" userId="863329ffd88cf9fc" providerId="LiveId" clId="{4DDF83DA-35FB-47D0-9DA1-CC2B22863963}" dt="2024-01-09T01:56:40.077" v="21664" actId="1076"/>
          <ac:grpSpMkLst>
            <pc:docMk/>
            <pc:sldMk cId="391428952" sldId="517"/>
            <ac:grpSpMk id="8" creationId="{278C4312-FAFA-ACBF-9361-D5E5A676894E}"/>
          </ac:grpSpMkLst>
        </pc:grpChg>
        <pc:picChg chg="add del mod">
          <ac:chgData name="범수 김" userId="863329ffd88cf9fc" providerId="LiveId" clId="{4DDF83DA-35FB-47D0-9DA1-CC2B22863963}" dt="2024-01-09T01:56:38.283" v="21662" actId="478"/>
          <ac:picMkLst>
            <pc:docMk/>
            <pc:sldMk cId="391428952" sldId="517"/>
            <ac:picMk id="3" creationId="{172C0378-A5FE-5BEE-0B8E-6413B6E27B27}"/>
          </ac:picMkLst>
        </pc:picChg>
        <pc:picChg chg="add mod">
          <ac:chgData name="범수 김" userId="863329ffd88cf9fc" providerId="LiveId" clId="{4DDF83DA-35FB-47D0-9DA1-CC2B22863963}" dt="2024-01-09T01:56:35.524" v="21659" actId="164"/>
          <ac:picMkLst>
            <pc:docMk/>
            <pc:sldMk cId="391428952" sldId="517"/>
            <ac:picMk id="6" creationId="{5B55AA34-6476-6967-6107-845C8D761C2D}"/>
          </ac:picMkLst>
        </pc:picChg>
        <pc:picChg chg="add mod">
          <ac:chgData name="범수 김" userId="863329ffd88cf9fc" providerId="LiveId" clId="{4DDF83DA-35FB-47D0-9DA1-CC2B22863963}" dt="2024-01-09T02:00:28.476" v="21993" actId="208"/>
          <ac:picMkLst>
            <pc:docMk/>
            <pc:sldMk cId="391428952" sldId="517"/>
            <ac:picMk id="11" creationId="{91C1A0ED-1C81-CBA0-CE99-E1439D2569C8}"/>
          </ac:picMkLst>
        </pc:picChg>
      </pc:sldChg>
      <pc:sldChg chg="modSp add mod">
        <pc:chgData name="범수 김" userId="863329ffd88cf9fc" providerId="LiveId" clId="{4DDF83DA-35FB-47D0-9DA1-CC2B22863963}" dt="2024-01-09T02:01:35.739" v="22025" actId="20577"/>
        <pc:sldMkLst>
          <pc:docMk/>
          <pc:sldMk cId="1447632447" sldId="518"/>
        </pc:sldMkLst>
        <pc:spChg chg="mod">
          <ac:chgData name="범수 김" userId="863329ffd88cf9fc" providerId="LiveId" clId="{4DDF83DA-35FB-47D0-9DA1-CC2B22863963}" dt="2024-01-09T02:01:35.739" v="22025" actId="20577"/>
          <ac:spMkLst>
            <pc:docMk/>
            <pc:sldMk cId="1447632447" sldId="518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2:02:59.677" v="22397" actId="1076"/>
        <pc:sldMkLst>
          <pc:docMk/>
          <pc:sldMk cId="2898332574" sldId="519"/>
        </pc:sldMkLst>
        <pc:spChg chg="add mod">
          <ac:chgData name="범수 김" userId="863329ffd88cf9fc" providerId="LiveId" clId="{4DDF83DA-35FB-47D0-9DA1-CC2B22863963}" dt="2024-01-09T02:02:59.677" v="22397" actId="1076"/>
          <ac:spMkLst>
            <pc:docMk/>
            <pc:sldMk cId="2898332574" sldId="519"/>
            <ac:spMk id="2" creationId="{6E52F2B0-3AC7-CE2F-B836-C736C3D5BF0B}"/>
          </ac:spMkLst>
        </pc:spChg>
        <pc:spChg chg="mod">
          <ac:chgData name="범수 김" userId="863329ffd88cf9fc" providerId="LiveId" clId="{4DDF83DA-35FB-47D0-9DA1-CC2B22863963}" dt="2024-01-09T02:01:41.659" v="22033" actId="1076"/>
          <ac:spMkLst>
            <pc:docMk/>
            <pc:sldMk cId="2898332574" sldId="519"/>
            <ac:spMk id="5" creationId="{A389414F-66B7-1262-7F78-D45BD7660CF6}"/>
          </ac:spMkLst>
        </pc:spChg>
      </pc:sldChg>
      <pc:sldChg chg="modSp add mod">
        <pc:chgData name="범수 김" userId="863329ffd88cf9fc" providerId="LiveId" clId="{4DDF83DA-35FB-47D0-9DA1-CC2B22863963}" dt="2024-01-09T02:03:33.625" v="22479" actId="20577"/>
        <pc:sldMkLst>
          <pc:docMk/>
          <pc:sldMk cId="1206671816" sldId="520"/>
        </pc:sldMkLst>
        <pc:spChg chg="mod">
          <ac:chgData name="범수 김" userId="863329ffd88cf9fc" providerId="LiveId" clId="{4DDF83DA-35FB-47D0-9DA1-CC2B22863963}" dt="2024-01-09T02:03:33.625" v="22479" actId="20577"/>
          <ac:spMkLst>
            <pc:docMk/>
            <pc:sldMk cId="1206671816" sldId="520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4DDF83DA-35FB-47D0-9DA1-CC2B22863963}" dt="2024-01-09T02:11:32.547" v="23482" actId="20577"/>
        <pc:sldMkLst>
          <pc:docMk/>
          <pc:sldMk cId="973304043" sldId="521"/>
        </pc:sldMkLst>
        <pc:spChg chg="add mod">
          <ac:chgData name="범수 김" userId="863329ffd88cf9fc" providerId="LiveId" clId="{4DDF83DA-35FB-47D0-9DA1-CC2B22863963}" dt="2024-01-09T02:11:32.547" v="23482" actId="20577"/>
          <ac:spMkLst>
            <pc:docMk/>
            <pc:sldMk cId="973304043" sldId="521"/>
            <ac:spMk id="2" creationId="{6EAB586A-704F-71F2-C918-103DBA8FD78A}"/>
          </ac:spMkLst>
        </pc:spChg>
        <pc:spChg chg="mod">
          <ac:chgData name="범수 김" userId="863329ffd88cf9fc" providerId="LiveId" clId="{4DDF83DA-35FB-47D0-9DA1-CC2B22863963}" dt="2024-01-09T02:03:39.965" v="22487" actId="1076"/>
          <ac:spMkLst>
            <pc:docMk/>
            <pc:sldMk cId="973304043" sldId="521"/>
            <ac:spMk id="5" creationId="{A389414F-66B7-1262-7F78-D45BD7660CF6}"/>
          </ac:spMkLst>
        </pc:spChg>
        <pc:picChg chg="add mod">
          <ac:chgData name="범수 김" userId="863329ffd88cf9fc" providerId="LiveId" clId="{4DDF83DA-35FB-47D0-9DA1-CC2B22863963}" dt="2024-01-09T02:05:11.155" v="23150" actId="1076"/>
          <ac:picMkLst>
            <pc:docMk/>
            <pc:sldMk cId="973304043" sldId="521"/>
            <ac:picMk id="4" creationId="{A112A431-DD90-5356-F3B5-0BBA69E56291}"/>
          </ac:picMkLst>
        </pc:picChg>
      </pc:sldChg>
    </pc:docChg>
  </pc:docChgLst>
  <pc:docChgLst>
    <pc:chgData name="범수 김" userId="863329ffd88cf9fc" providerId="LiveId" clId="{3E4568C8-6839-408F-82C1-87ED4E384C65}"/>
    <pc:docChg chg="custSel addSld delSld modSld sldOrd">
      <pc:chgData name="범수 김" userId="863329ffd88cf9fc" providerId="LiveId" clId="{3E4568C8-6839-408F-82C1-87ED4E384C65}" dt="2024-01-02T06:21:53.009" v="683" actId="20577"/>
      <pc:docMkLst>
        <pc:docMk/>
      </pc:docMkLst>
      <pc:sldChg chg="modSp mod">
        <pc:chgData name="범수 김" userId="863329ffd88cf9fc" providerId="LiveId" clId="{3E4568C8-6839-408F-82C1-87ED4E384C65}" dt="2024-01-02T06:13:27.827" v="1" actId="20577"/>
        <pc:sldMkLst>
          <pc:docMk/>
          <pc:sldMk cId="1869551119" sldId="424"/>
        </pc:sldMkLst>
        <pc:spChg chg="mod">
          <ac:chgData name="범수 김" userId="863329ffd88cf9fc" providerId="LiveId" clId="{3E4568C8-6839-408F-82C1-87ED4E384C65}" dt="2024-01-02T06:13:27.827" v="1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modSp mod">
        <pc:chgData name="범수 김" userId="863329ffd88cf9fc" providerId="LiveId" clId="{3E4568C8-6839-408F-82C1-87ED4E384C65}" dt="2024-01-02T06:14:05.095" v="120" actId="20577"/>
        <pc:sldMkLst>
          <pc:docMk/>
          <pc:sldMk cId="1635143875" sldId="428"/>
        </pc:sldMkLst>
        <pc:spChg chg="mod">
          <ac:chgData name="범수 김" userId="863329ffd88cf9fc" providerId="LiveId" clId="{3E4568C8-6839-408F-82C1-87ED4E384C65}" dt="2024-01-02T06:14:05.095" v="12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modSp mod ord">
        <pc:chgData name="범수 김" userId="863329ffd88cf9fc" providerId="LiveId" clId="{3E4568C8-6839-408F-82C1-87ED4E384C65}" dt="2024-01-02T06:17:26.032" v="181" actId="20577"/>
        <pc:sldMkLst>
          <pc:docMk/>
          <pc:sldMk cId="3481581897" sldId="429"/>
        </pc:sldMkLst>
        <pc:spChg chg="mod">
          <ac:chgData name="범수 김" userId="863329ffd88cf9fc" providerId="LiveId" clId="{3E4568C8-6839-408F-82C1-87ED4E384C65}" dt="2024-01-02T06:17:26.032" v="181" actId="20577"/>
          <ac:spMkLst>
            <pc:docMk/>
            <pc:sldMk cId="3481581897" sldId="429"/>
            <ac:spMk id="5" creationId="{A389414F-66B7-1262-7F78-D45BD7660CF6}"/>
          </ac:spMkLst>
        </pc:spChg>
      </pc:sldChg>
      <pc:sldChg chg="delSp mod">
        <pc:chgData name="범수 김" userId="863329ffd88cf9fc" providerId="LiveId" clId="{3E4568C8-6839-408F-82C1-87ED4E384C65}" dt="2024-01-02T06:18:15.576" v="189" actId="21"/>
        <pc:sldMkLst>
          <pc:docMk/>
          <pc:sldMk cId="1504750565" sldId="430"/>
        </pc:sldMkLst>
        <pc:spChg chg="del">
          <ac:chgData name="범수 김" userId="863329ffd88cf9fc" providerId="LiveId" clId="{3E4568C8-6839-408F-82C1-87ED4E384C65}" dt="2024-01-02T06:18:15.576" v="189" actId="21"/>
          <ac:spMkLst>
            <pc:docMk/>
            <pc:sldMk cId="1504750565" sldId="430"/>
            <ac:spMk id="2" creationId="{A0ECEE8A-FD28-F59B-F674-88E8C52B4810}"/>
          </ac:spMkLst>
        </pc:spChg>
      </pc:sldChg>
      <pc:sldChg chg="modSp add del mod ord">
        <pc:chgData name="범수 김" userId="863329ffd88cf9fc" providerId="LiveId" clId="{3E4568C8-6839-408F-82C1-87ED4E384C65}" dt="2024-01-02T06:17:36.670" v="188" actId="47"/>
        <pc:sldMkLst>
          <pc:docMk/>
          <pc:sldMk cId="3915007402" sldId="431"/>
        </pc:sldMkLst>
        <pc:spChg chg="mod">
          <ac:chgData name="범수 김" userId="863329ffd88cf9fc" providerId="LiveId" clId="{3E4568C8-6839-408F-82C1-87ED4E384C65}" dt="2024-01-02T06:16:51.749" v="153" actId="1076"/>
          <ac:spMkLst>
            <pc:docMk/>
            <pc:sldMk cId="3915007402" sldId="431"/>
            <ac:spMk id="5" creationId="{A389414F-66B7-1262-7F78-D45BD7660CF6}"/>
          </ac:spMkLst>
        </pc:spChg>
      </pc:sldChg>
      <pc:sldChg chg="addSp modSp add mod">
        <pc:chgData name="범수 김" userId="863329ffd88cf9fc" providerId="LiveId" clId="{3E4568C8-6839-408F-82C1-87ED4E384C65}" dt="2024-01-02T06:20:20.956" v="472" actId="1076"/>
        <pc:sldMkLst>
          <pc:docMk/>
          <pc:sldMk cId="2170771326" sldId="432"/>
        </pc:sldMkLst>
        <pc:spChg chg="add mod">
          <ac:chgData name="범수 김" userId="863329ffd88cf9fc" providerId="LiveId" clId="{3E4568C8-6839-408F-82C1-87ED4E384C65}" dt="2024-01-02T06:20:18.744" v="471" actId="20577"/>
          <ac:spMkLst>
            <pc:docMk/>
            <pc:sldMk cId="2170771326" sldId="432"/>
            <ac:spMk id="2" creationId="{4F30C1FA-1EA4-E9C2-3275-DAFD365E1959}"/>
          </ac:spMkLst>
        </pc:spChg>
        <pc:spChg chg="mod">
          <ac:chgData name="범수 김" userId="863329ffd88cf9fc" providerId="LiveId" clId="{3E4568C8-6839-408F-82C1-87ED4E384C65}" dt="2024-01-02T06:17:35.292" v="187" actId="1076"/>
          <ac:spMkLst>
            <pc:docMk/>
            <pc:sldMk cId="2170771326" sldId="432"/>
            <ac:spMk id="5" creationId="{A389414F-66B7-1262-7F78-D45BD7660CF6}"/>
          </ac:spMkLst>
        </pc:spChg>
        <pc:picChg chg="add mod">
          <ac:chgData name="범수 김" userId="863329ffd88cf9fc" providerId="LiveId" clId="{3E4568C8-6839-408F-82C1-87ED4E384C65}" dt="2024-01-02T06:20:20.956" v="472" actId="1076"/>
          <ac:picMkLst>
            <pc:docMk/>
            <pc:sldMk cId="2170771326" sldId="432"/>
            <ac:picMk id="4" creationId="{0694C3EC-9379-FBD6-33EA-85212D9A70CD}"/>
          </ac:picMkLst>
        </pc:picChg>
      </pc:sldChg>
      <pc:sldChg chg="addSp delSp modSp add mod">
        <pc:chgData name="범수 김" userId="863329ffd88cf9fc" providerId="LiveId" clId="{3E4568C8-6839-408F-82C1-87ED4E384C65}" dt="2024-01-02T06:21:53.009" v="683" actId="20577"/>
        <pc:sldMkLst>
          <pc:docMk/>
          <pc:sldMk cId="2222312291" sldId="433"/>
        </pc:sldMkLst>
        <pc:spChg chg="mod">
          <ac:chgData name="범수 김" userId="863329ffd88cf9fc" providerId="LiveId" clId="{3E4568C8-6839-408F-82C1-87ED4E384C65}" dt="2024-01-02T06:21:53.009" v="683" actId="20577"/>
          <ac:spMkLst>
            <pc:docMk/>
            <pc:sldMk cId="2222312291" sldId="433"/>
            <ac:spMk id="2" creationId="{4F30C1FA-1EA4-E9C2-3275-DAFD365E1959}"/>
          </ac:spMkLst>
        </pc:spChg>
        <pc:spChg chg="add mod">
          <ac:chgData name="범수 김" userId="863329ffd88cf9fc" providerId="LiveId" clId="{3E4568C8-6839-408F-82C1-87ED4E384C65}" dt="2024-01-02T06:21:04.437" v="546" actId="164"/>
          <ac:spMkLst>
            <pc:docMk/>
            <pc:sldMk cId="2222312291" sldId="433"/>
            <ac:spMk id="7" creationId="{63372248-8037-C5AE-053B-F54789731717}"/>
          </ac:spMkLst>
        </pc:spChg>
        <pc:grpChg chg="add mod">
          <ac:chgData name="범수 김" userId="863329ffd88cf9fc" providerId="LiveId" clId="{3E4568C8-6839-408F-82C1-87ED4E384C65}" dt="2024-01-02T06:21:04.437" v="546" actId="164"/>
          <ac:grpSpMkLst>
            <pc:docMk/>
            <pc:sldMk cId="2222312291" sldId="433"/>
            <ac:grpSpMk id="8" creationId="{A17135E7-9164-6B10-0CF9-B0437DE2341D}"/>
          </ac:grpSpMkLst>
        </pc:grpChg>
        <pc:picChg chg="del">
          <ac:chgData name="범수 김" userId="863329ffd88cf9fc" providerId="LiveId" clId="{3E4568C8-6839-408F-82C1-87ED4E384C65}" dt="2024-01-02T06:20:42.115" v="535" actId="478"/>
          <ac:picMkLst>
            <pc:docMk/>
            <pc:sldMk cId="2222312291" sldId="433"/>
            <ac:picMk id="4" creationId="{0694C3EC-9379-FBD6-33EA-85212D9A70CD}"/>
          </ac:picMkLst>
        </pc:picChg>
        <pc:picChg chg="add mod">
          <ac:chgData name="범수 김" userId="863329ffd88cf9fc" providerId="LiveId" clId="{3E4568C8-6839-408F-82C1-87ED4E384C65}" dt="2024-01-02T06:21:04.437" v="546" actId="164"/>
          <ac:picMkLst>
            <pc:docMk/>
            <pc:sldMk cId="2222312291" sldId="433"/>
            <ac:picMk id="6" creationId="{9F8CCFAB-B028-57C7-E31D-176FC4BD0110}"/>
          </ac:picMkLst>
        </pc:picChg>
      </pc:sldChg>
    </pc:docChg>
  </pc:docChgLst>
  <pc:docChgLst>
    <pc:chgData name="범수 김" userId="863329ffd88cf9fc" providerId="LiveId" clId="{275FF10A-76E3-4D3F-8746-BF517AFB7BD2}"/>
    <pc:docChg chg="custSel addSld delSld modSld">
      <pc:chgData name="범수 김" userId="863329ffd88cf9fc" providerId="LiveId" clId="{275FF10A-76E3-4D3F-8746-BF517AFB7BD2}" dt="2024-01-02T05:27:17.221" v="214" actId="20577"/>
      <pc:docMkLst>
        <pc:docMk/>
      </pc:docMkLst>
      <pc:sldChg chg="modSp mod">
        <pc:chgData name="범수 김" userId="863329ffd88cf9fc" providerId="LiveId" clId="{275FF10A-76E3-4D3F-8746-BF517AFB7BD2}" dt="2024-01-02T05:24:16.301" v="15" actId="20577"/>
        <pc:sldMkLst>
          <pc:docMk/>
          <pc:sldMk cId="1869551119" sldId="424"/>
        </pc:sldMkLst>
        <pc:spChg chg="mod">
          <ac:chgData name="범수 김" userId="863329ffd88cf9fc" providerId="LiveId" clId="{275FF10A-76E3-4D3F-8746-BF517AFB7BD2}" dt="2024-01-02T05:24:16.301" v="15" actId="20577"/>
          <ac:spMkLst>
            <pc:docMk/>
            <pc:sldMk cId="1869551119" sldId="424"/>
            <ac:spMk id="11" creationId="{C481405D-ACD7-FFF7-6887-B68700D6AFF1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895922620" sldId="425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22684083" sldId="427"/>
        </pc:sldMkLst>
      </pc:sldChg>
      <pc:sldChg chg="modSp mod">
        <pc:chgData name="범수 김" userId="863329ffd88cf9fc" providerId="LiveId" clId="{275FF10A-76E3-4D3F-8746-BF517AFB7BD2}" dt="2024-01-02T05:24:58.304" v="50" actId="20577"/>
        <pc:sldMkLst>
          <pc:docMk/>
          <pc:sldMk cId="1635143875" sldId="428"/>
        </pc:sldMkLst>
        <pc:spChg chg="mod">
          <ac:chgData name="범수 김" userId="863329ffd88cf9fc" providerId="LiveId" clId="{275FF10A-76E3-4D3F-8746-BF517AFB7BD2}" dt="2024-01-02T05:24:58.304" v="50" actId="20577"/>
          <ac:spMkLst>
            <pc:docMk/>
            <pc:sldMk cId="1635143875" sldId="428"/>
            <ac:spMk id="2" creationId="{9620739A-14AC-7F59-8BA5-78A9999057B4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936893803" sldId="429"/>
        </pc:sldMkLst>
      </pc:sldChg>
      <pc:sldChg chg="modSp add mod">
        <pc:chgData name="범수 김" userId="863329ffd88cf9fc" providerId="LiveId" clId="{275FF10A-76E3-4D3F-8746-BF517AFB7BD2}" dt="2024-01-02T05:25:18.448" v="68" actId="12789"/>
        <pc:sldMkLst>
          <pc:docMk/>
          <pc:sldMk cId="3481581897" sldId="429"/>
        </pc:sldMkLst>
        <pc:spChg chg="mod">
          <ac:chgData name="범수 김" userId="863329ffd88cf9fc" providerId="LiveId" clId="{275FF10A-76E3-4D3F-8746-BF517AFB7BD2}" dt="2024-01-02T05:25:18.448" v="68" actId="12789"/>
          <ac:spMkLst>
            <pc:docMk/>
            <pc:sldMk cId="3481581897" sldId="429"/>
            <ac:spMk id="5" creationId="{A389414F-66B7-1262-7F78-D45BD7660CF6}"/>
          </ac:spMkLst>
        </pc:spChg>
      </pc:sldChg>
      <pc:sldChg chg="add del">
        <pc:chgData name="범수 김" userId="863329ffd88cf9fc" providerId="LiveId" clId="{275FF10A-76E3-4D3F-8746-BF517AFB7BD2}" dt="2024-01-02T05:25:24.261" v="70" actId="47"/>
        <pc:sldMkLst>
          <pc:docMk/>
          <pc:sldMk cId="923359984" sldId="430"/>
        </pc:sldMkLst>
      </pc:sldChg>
      <pc:sldChg chg="addSp modSp add mod">
        <pc:chgData name="범수 김" userId="863329ffd88cf9fc" providerId="LiveId" clId="{275FF10A-76E3-4D3F-8746-BF517AFB7BD2}" dt="2024-01-02T05:27:17.221" v="214" actId="20577"/>
        <pc:sldMkLst>
          <pc:docMk/>
          <pc:sldMk cId="1504750565" sldId="430"/>
        </pc:sldMkLst>
        <pc:spChg chg="add mod">
          <ac:chgData name="범수 김" userId="863329ffd88cf9fc" providerId="LiveId" clId="{275FF10A-76E3-4D3F-8746-BF517AFB7BD2}" dt="2024-01-02T05:27:17.221" v="214" actId="20577"/>
          <ac:spMkLst>
            <pc:docMk/>
            <pc:sldMk cId="1504750565" sldId="430"/>
            <ac:spMk id="2" creationId="{A0ECEE8A-FD28-F59B-F674-88E8C52B4810}"/>
          </ac:spMkLst>
        </pc:spChg>
        <pc:spChg chg="mod">
          <ac:chgData name="범수 김" userId="863329ffd88cf9fc" providerId="LiveId" clId="{275FF10A-76E3-4D3F-8746-BF517AFB7BD2}" dt="2024-01-02T05:25:33.775" v="77" actId="1076"/>
          <ac:spMkLst>
            <pc:docMk/>
            <pc:sldMk cId="1504750565" sldId="430"/>
            <ac:spMk id="5" creationId="{A389414F-66B7-1262-7F78-D45BD7660CF6}"/>
          </ac:spMkLst>
        </pc:spChg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698589194" sldId="430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3560009651" sldId="431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243129919" sldId="432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2486659378" sldId="433"/>
        </pc:sldMkLst>
      </pc:sldChg>
      <pc:sldChg chg="del">
        <pc:chgData name="범수 김" userId="863329ffd88cf9fc" providerId="LiveId" clId="{275FF10A-76E3-4D3F-8746-BF517AFB7BD2}" dt="2024-01-02T05:25:09.280" v="51" actId="47"/>
        <pc:sldMkLst>
          <pc:docMk/>
          <pc:sldMk cId="1593754711" sldId="43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2A-97D6-98F7-22FE-F8BB748D3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ADDC6D-39E9-95AC-5A33-42FDA3A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83AAC-0051-B3DC-1234-08019965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CF6D1-FC29-43ED-D728-3C829320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8C58-3D09-036D-83A1-EC5E42A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3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ACE8-B048-6EBA-82F4-F05BD0AA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5F154C-75CD-5BB0-9DC8-E7F6A6CF5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5E9A-B748-278D-5F97-36688B8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19D80-A752-5F90-B29D-7E7A9382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3479-BD04-D29E-8195-F0B9A065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4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A3C9A-DE7E-C9AC-1FED-9CB3022B5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039255-B422-8F37-0171-10EA6EBA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3DD4E-E4FE-8EFE-E0E2-C5B0CAE9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38FB-B729-2DD7-C795-8EDF0D21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C4123-859E-D8CE-371D-9E65872A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3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81CCF-B09A-BEF1-8CEA-6982BC85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CD14-E54D-3B39-7EF7-4D7F45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98822-A6EA-219E-7CDA-94F23ABB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2AA57C-8962-9397-A136-48B9563E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CA56A8-16C1-D841-7950-1975C9EF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791BD-6388-3479-9E20-8D24603D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EA947-FCBD-54FB-D07A-4BB677F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57A10-D7E6-1F28-CC01-466989C2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550216-3D44-4581-C7E8-D3EE5193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D82B9-E8F4-AF5C-0CEA-9048095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9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AA008-EAE4-62D2-B0C2-50AE193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2CD88-ED3B-98B7-7BC6-D6102900A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4F1BE-2919-57E3-E039-C7EA3C4D1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58865-7EA5-15C9-752B-7DE99DB1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1B052-A178-0421-D4E2-D2EE2A8B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D21E9-1DAA-5E33-6C44-9746FD33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8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B5394-8C26-3824-0A11-B3039C5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D26CF-BFAB-BB10-E467-A01491FF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8294D-B7FA-193E-D785-DAE26DFA3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495723-C36F-B6FE-8712-F3BFEB04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6DB032-2B8B-6377-8C7F-29DCF9D6B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8F2EE-55B4-477F-9F17-F121F079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4B9420-85CD-E9B3-944D-90CD136F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E23913-1C45-CCB9-4569-887FABD9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6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D3EB5-F034-BDC8-43AD-CCB440ED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767B5F-3DEE-A25D-16AB-5213F091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78562-F608-471F-DB01-EF88B4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12184E-2401-1475-F582-FBBA4453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0A87C7-AB60-71EA-2816-AAD1739E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79C2B5-F180-B106-821C-87B45A2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0CF2D-66A2-5A42-B4C6-1E0DB1C7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28EA-57C3-0165-FA93-B772F6DD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B189D-0447-B4D2-96D4-BAE69631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18BA7C-BAC6-D5A7-375A-C3A665E1A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3A67C-948A-8824-8EFE-3ECB34DB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CE293-1DD6-9C08-3480-3B00AF35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6FB1C-1B0F-9E1E-7275-473FD383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1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E4492-8416-B202-88D8-548CCE6E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0777E0-958D-C0B4-DDBE-0D84FAEB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86970-A7ED-D4DA-8F4B-24D538B73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A17EAE-80F1-D6A7-AC6D-04262AE8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35A041-F89D-0B66-61B4-E7F458B9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306594-E6CC-59C1-3ABF-153271C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1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3BDDBC-0B57-BBAE-F48B-E70A5CB1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829E6A-9604-9D80-8386-FE60E0BBB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952B8-A737-C153-A8F8-41842F80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BC30E-0DE6-48DA-9112-69415C9BC134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8A92A-4250-318C-ABD4-8B3B10C7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7C355-CEE9-77D1-1673-7051F8A0D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111C-060D-4B7A-82D7-7703C84270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3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:8090/hello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B20C3D-6478-16E6-EEEE-28B5B313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C9FC6-657A-4987-8A5A-760564536B3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9" name="그림 8" descr="정원에서 대화하는 두 사람의 위쪽 모습">
            <a:extLst>
              <a:ext uri="{FF2B5EF4-FFF2-40B4-BE49-F238E27FC236}">
                <a16:creationId xmlns:a16="http://schemas.microsoft.com/office/drawing/2014/main" id="{1D5DF910-2DBE-80F3-3752-A1CD91FF9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95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6C98D-F7AA-CA8B-6F50-8D6D3C3131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1405D-ACD7-FFF7-6887-B68700D6AFF1}"/>
              </a:ext>
            </a:extLst>
          </p:cNvPr>
          <p:cNvSpPr txBox="1"/>
          <p:nvPr/>
        </p:nvSpPr>
        <p:spPr>
          <a:xfrm>
            <a:off x="729676" y="2240595"/>
            <a:ext cx="5548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김영한</a:t>
            </a:r>
            <a:r>
              <a:rPr lang="en-US" altLang="ko-KR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r>
              <a:rPr lang="en-US" altLang="ko-KR" sz="48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SpringBoot</a:t>
            </a:r>
            <a:endParaRPr lang="ko-KR" altLang="en-US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F50B62-3F26-643F-D9B4-9FEC3D28F9E6}"/>
              </a:ext>
            </a:extLst>
          </p:cNvPr>
          <p:cNvCxnSpPr>
            <a:cxnSpLocks/>
          </p:cNvCxnSpPr>
          <p:nvPr/>
        </p:nvCxnSpPr>
        <p:spPr>
          <a:xfrm flipH="1">
            <a:off x="10905329" y="0"/>
            <a:ext cx="1286671" cy="12533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5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2312" y="184502"/>
            <a:ext cx="219002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4:50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Spring.io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FCAC84-2800-D13A-BBA9-5C81B249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7" y="1151419"/>
            <a:ext cx="4739150" cy="4161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7923F0-D809-E990-9B3E-8C6EBB9414A0}"/>
              </a:ext>
            </a:extLst>
          </p:cNvPr>
          <p:cNvSpPr txBox="1"/>
          <p:nvPr/>
        </p:nvSpPr>
        <p:spPr>
          <a:xfrm>
            <a:off x="5329084" y="1151419"/>
            <a:ext cx="622798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지금 옆에 보이는 화면에서 다음 화면처럼 설정해 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추가 설명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Group = Domain </a:t>
            </a:r>
            <a:r>
              <a:rPr lang="ko-KR" altLang="en-US" dirty="0"/>
              <a:t>설정 </a:t>
            </a:r>
            <a:r>
              <a:rPr lang="en-US" altLang="ko-KR" dirty="0"/>
              <a:t>(hello</a:t>
            </a:r>
            <a:r>
              <a:rPr lang="ko-KR" altLang="en-US" dirty="0"/>
              <a:t>라고 적어줘도 문제 없음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Artifact = </a:t>
            </a:r>
            <a:r>
              <a:rPr lang="ko-KR" altLang="en-US" dirty="0"/>
              <a:t>프로젝트 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1314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2312" y="184502"/>
            <a:ext cx="219002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4:50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Spring.io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923F0-D809-E990-9B3E-8C6EBB9414A0}"/>
              </a:ext>
            </a:extLst>
          </p:cNvPr>
          <p:cNvSpPr txBox="1"/>
          <p:nvPr/>
        </p:nvSpPr>
        <p:spPr>
          <a:xfrm>
            <a:off x="5240594" y="1253703"/>
            <a:ext cx="625312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 설정을 마친 뒤</a:t>
            </a:r>
            <a:r>
              <a:rPr lang="en-US" altLang="ko-KR" dirty="0"/>
              <a:t>, GENERATE</a:t>
            </a:r>
            <a:r>
              <a:rPr lang="ko-KR" altLang="en-US" dirty="0"/>
              <a:t>버튼을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설정이 담긴 파일이 다운로드 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실수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Project</a:t>
            </a:r>
            <a:r>
              <a:rPr lang="ko-KR" altLang="en-US" dirty="0"/>
              <a:t>에서 </a:t>
            </a:r>
            <a:r>
              <a:rPr lang="en-US" altLang="ko-KR" dirty="0" err="1"/>
              <a:t>Geadle</a:t>
            </a:r>
            <a:r>
              <a:rPr lang="ko-KR" altLang="en-US" dirty="0"/>
              <a:t>이 아니라</a:t>
            </a:r>
            <a:r>
              <a:rPr lang="en-US" altLang="ko-KR" dirty="0"/>
              <a:t>, Maven</a:t>
            </a:r>
            <a:r>
              <a:rPr lang="ko-KR" altLang="en-US" dirty="0"/>
              <a:t>을 선택해야 합니다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E48FE4-4620-7063-0D42-7E2884075CB9}"/>
              </a:ext>
            </a:extLst>
          </p:cNvPr>
          <p:cNvGrpSpPr/>
          <p:nvPr/>
        </p:nvGrpSpPr>
        <p:grpSpPr>
          <a:xfrm>
            <a:off x="257401" y="1253703"/>
            <a:ext cx="6992824" cy="4586660"/>
            <a:chOff x="257401" y="1253703"/>
            <a:chExt cx="6992824" cy="458666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C047CC5-8842-D0E8-6FE6-C8D53944F7DA}"/>
                </a:ext>
              </a:extLst>
            </p:cNvPr>
            <p:cNvGrpSpPr/>
            <p:nvPr/>
          </p:nvGrpSpPr>
          <p:grpSpPr>
            <a:xfrm>
              <a:off x="257401" y="1253703"/>
              <a:ext cx="4485170" cy="4586660"/>
              <a:chOff x="119750" y="1037393"/>
              <a:chExt cx="4485170" cy="458666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C848E45D-130F-224C-B452-6523989B2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055" y="1037393"/>
                <a:ext cx="4445865" cy="458666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69EF944-A3A4-FC35-9DB2-00C04EA21FFA}"/>
                  </a:ext>
                </a:extLst>
              </p:cNvPr>
              <p:cNvSpPr/>
              <p:nvPr/>
            </p:nvSpPr>
            <p:spPr>
              <a:xfrm>
                <a:off x="2362335" y="1676712"/>
                <a:ext cx="2150671" cy="18825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377A3F6-47E4-AFC7-E23E-CCB72DA19C61}"/>
                  </a:ext>
                </a:extLst>
              </p:cNvPr>
              <p:cNvSpPr/>
              <p:nvPr/>
            </p:nvSpPr>
            <p:spPr>
              <a:xfrm>
                <a:off x="119750" y="3136802"/>
                <a:ext cx="2150671" cy="195630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F01D09D-6F94-D2BB-F53B-275354ED7C6F}"/>
                  </a:ext>
                </a:extLst>
              </p:cNvPr>
              <p:cNvSpPr/>
              <p:nvPr/>
            </p:nvSpPr>
            <p:spPr>
              <a:xfrm>
                <a:off x="734266" y="5309419"/>
                <a:ext cx="1192857" cy="3146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4CECCDD-A959-5534-56D5-77857A817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1300" y="5215469"/>
              <a:ext cx="1668925" cy="624894"/>
            </a:xfrm>
            <a:prstGeom prst="rect">
              <a:avLst/>
            </a:prstGeom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3762696D-3F12-0643-E794-4DF479F8ABD5}"/>
                </a:ext>
              </a:extLst>
            </p:cNvPr>
            <p:cNvSpPr/>
            <p:nvPr/>
          </p:nvSpPr>
          <p:spPr>
            <a:xfrm>
              <a:off x="4965290" y="5309420"/>
              <a:ext cx="393291" cy="49161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8765B1-A9DB-1920-D8EF-530C14590384}"/>
              </a:ext>
            </a:extLst>
          </p:cNvPr>
          <p:cNvSpPr/>
          <p:nvPr/>
        </p:nvSpPr>
        <p:spPr>
          <a:xfrm>
            <a:off x="352425" y="2449830"/>
            <a:ext cx="542925" cy="180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4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2312" y="184502"/>
            <a:ext cx="219002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4:50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Spring.io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923F0-D809-E990-9B3E-8C6EBB9414A0}"/>
              </a:ext>
            </a:extLst>
          </p:cNvPr>
          <p:cNvSpPr txBox="1"/>
          <p:nvPr/>
        </p:nvSpPr>
        <p:spPr>
          <a:xfrm>
            <a:off x="172312" y="1110158"/>
            <a:ext cx="674094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다운로드 된 파일을 아래 사진 경로에 넣고</a:t>
            </a:r>
            <a:r>
              <a:rPr lang="en-US" altLang="ko-KR" dirty="0"/>
              <a:t>, </a:t>
            </a:r>
            <a:r>
              <a:rPr lang="ko-KR" altLang="en-US" dirty="0"/>
              <a:t>압축을 해제합니다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인텔리제이를 실행합니다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File &gt; Open</a:t>
            </a:r>
            <a:r>
              <a:rPr lang="ko-KR" altLang="en-US" dirty="0"/>
              <a:t>을 클릭합니다</a:t>
            </a:r>
            <a:endParaRPr lang="en-US" altLang="ko-KR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9E569D-5A8C-876E-C20A-7F5007EF2B5F}"/>
              </a:ext>
            </a:extLst>
          </p:cNvPr>
          <p:cNvGrpSpPr/>
          <p:nvPr/>
        </p:nvGrpSpPr>
        <p:grpSpPr>
          <a:xfrm>
            <a:off x="200619" y="3805999"/>
            <a:ext cx="10012387" cy="2591025"/>
            <a:chOff x="200619" y="3805999"/>
            <a:chExt cx="10012387" cy="259102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A56A45A-EB6D-B174-DBAD-1FCD68FCEE24}"/>
                </a:ext>
              </a:extLst>
            </p:cNvPr>
            <p:cNvGrpSpPr/>
            <p:nvPr/>
          </p:nvGrpSpPr>
          <p:grpSpPr>
            <a:xfrm>
              <a:off x="200619" y="3805999"/>
              <a:ext cx="6514201" cy="2591025"/>
              <a:chOff x="313594" y="2035814"/>
              <a:chExt cx="6514201" cy="2591025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8E7009D-6010-BE56-EEBD-E625DBAFAB2D}"/>
                  </a:ext>
                </a:extLst>
              </p:cNvPr>
              <p:cNvGrpSpPr/>
              <p:nvPr/>
            </p:nvGrpSpPr>
            <p:grpSpPr>
              <a:xfrm>
                <a:off x="313594" y="2035814"/>
                <a:ext cx="6514201" cy="2591025"/>
                <a:chOff x="333258" y="2558457"/>
                <a:chExt cx="6514201" cy="2591025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4CECCDD-A959-5534-56D5-77857A8176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33258" y="3541524"/>
                  <a:ext cx="1668925" cy="624894"/>
                </a:xfrm>
                <a:prstGeom prst="rect">
                  <a:avLst/>
                </a:prstGeom>
              </p:spPr>
            </p:pic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BB95C98-6C84-BD0A-6306-68B2E6B9A6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38377" y="2558457"/>
                  <a:ext cx="3490262" cy="2591025"/>
                </a:xfrm>
                <a:prstGeom prst="rect">
                  <a:avLst/>
                </a:prstGeom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CBF5B594-E88B-57AA-AFDB-1A728DC9958B}"/>
                    </a:ext>
                  </a:extLst>
                </p:cNvPr>
                <p:cNvSpPr/>
                <p:nvPr/>
              </p:nvSpPr>
              <p:spPr>
                <a:xfrm>
                  <a:off x="2119557" y="3573751"/>
                  <a:ext cx="501446" cy="56043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화살표: 오른쪽 19">
                  <a:extLst>
                    <a:ext uri="{FF2B5EF4-FFF2-40B4-BE49-F238E27FC236}">
                      <a16:creationId xmlns:a16="http://schemas.microsoft.com/office/drawing/2014/main" id="{6F3AD6BC-F5E1-5145-C599-266070BA45CD}"/>
                    </a:ext>
                  </a:extLst>
                </p:cNvPr>
                <p:cNvSpPr/>
                <p:nvPr/>
              </p:nvSpPr>
              <p:spPr>
                <a:xfrm>
                  <a:off x="6346013" y="3573751"/>
                  <a:ext cx="501446" cy="56043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499F89A-9ECD-F9EE-A272-CC95B61D9B18}"/>
                  </a:ext>
                </a:extLst>
              </p:cNvPr>
              <p:cNvSpPr/>
              <p:nvPr/>
            </p:nvSpPr>
            <p:spPr>
              <a:xfrm>
                <a:off x="3064510" y="3903406"/>
                <a:ext cx="1192857" cy="3146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2048CB8-4B20-05F8-C7BE-E9F6B7D66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260" y="4564254"/>
              <a:ext cx="3299746" cy="107451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0D3FB65-0428-5A7C-4084-4741D5BC2ED0}"/>
                </a:ext>
              </a:extLst>
            </p:cNvPr>
            <p:cNvSpPr/>
            <p:nvPr/>
          </p:nvSpPr>
          <p:spPr>
            <a:xfrm>
              <a:off x="7253148" y="5224415"/>
              <a:ext cx="956787" cy="2816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60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2312" y="184502"/>
            <a:ext cx="219002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4:50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Spring.io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923F0-D809-E990-9B3E-8C6EBB9414A0}"/>
              </a:ext>
            </a:extLst>
          </p:cNvPr>
          <p:cNvSpPr txBox="1"/>
          <p:nvPr/>
        </p:nvSpPr>
        <p:spPr>
          <a:xfrm>
            <a:off x="2859034" y="317729"/>
            <a:ext cx="688842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경로를 확인하고</a:t>
            </a:r>
            <a:r>
              <a:rPr lang="en-US" altLang="ko-KR" dirty="0"/>
              <a:t>, hello-spring</a:t>
            </a:r>
            <a:r>
              <a:rPr lang="ko-KR" altLang="en-US" dirty="0"/>
              <a:t>을 누른 뒤</a:t>
            </a:r>
            <a:r>
              <a:rPr lang="en-US" altLang="ko-KR" dirty="0"/>
              <a:t>, OK</a:t>
            </a:r>
            <a:r>
              <a:rPr lang="ko-KR" altLang="en-US" dirty="0"/>
              <a:t>버튼을 클릭합니다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믿을 수 있는 </a:t>
            </a:r>
            <a:r>
              <a:rPr lang="ko-KR" altLang="en-US" dirty="0" err="1"/>
              <a:t>프로젝트니</a:t>
            </a:r>
            <a:r>
              <a:rPr lang="en-US" altLang="ko-KR" dirty="0"/>
              <a:t>? </a:t>
            </a:r>
            <a:r>
              <a:rPr lang="ko-KR" altLang="en-US" dirty="0"/>
              <a:t>라는 뜻인데 믿는다고 선택해줍니다</a:t>
            </a:r>
            <a:r>
              <a:rPr lang="en-US" altLang="ko-KR" dirty="0"/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79A1EB-D893-CF80-4A0B-8F524773A200}"/>
              </a:ext>
            </a:extLst>
          </p:cNvPr>
          <p:cNvGrpSpPr/>
          <p:nvPr/>
        </p:nvGrpSpPr>
        <p:grpSpPr>
          <a:xfrm>
            <a:off x="172312" y="2035814"/>
            <a:ext cx="9590993" cy="4572396"/>
            <a:chOff x="172312" y="2035814"/>
            <a:chExt cx="9590993" cy="457239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7673A8F-BD0D-A2A3-E92D-36B7F01EFE46}"/>
                </a:ext>
              </a:extLst>
            </p:cNvPr>
            <p:cNvGrpSpPr/>
            <p:nvPr/>
          </p:nvGrpSpPr>
          <p:grpSpPr>
            <a:xfrm>
              <a:off x="172312" y="2035814"/>
              <a:ext cx="3878916" cy="4572396"/>
              <a:chOff x="172312" y="2035814"/>
              <a:chExt cx="3878916" cy="4572396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2800D0E-4159-92D1-B65B-17EC7C3EE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2312" y="2035814"/>
                <a:ext cx="3878916" cy="4572396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489CA13-26DC-9907-CAE2-88F0E93C0EC1}"/>
                  </a:ext>
                </a:extLst>
              </p:cNvPr>
              <p:cNvSpPr/>
              <p:nvPr/>
            </p:nvSpPr>
            <p:spPr>
              <a:xfrm>
                <a:off x="1228809" y="4592042"/>
                <a:ext cx="1192857" cy="3146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320FD54-F180-0C4A-992E-BA8845B68B4C}"/>
                  </a:ext>
                </a:extLst>
              </p:cNvPr>
              <p:cNvSpPr/>
              <p:nvPr/>
            </p:nvSpPr>
            <p:spPr>
              <a:xfrm>
                <a:off x="2483254" y="6293576"/>
                <a:ext cx="751560" cy="31463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599E599-C32C-3A12-1DE0-C705D5BE2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1358" y="3570873"/>
              <a:ext cx="4701947" cy="2042337"/>
            </a:xfrm>
            <a:prstGeom prst="rect">
              <a:avLst/>
            </a:prstGeom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8DF59032-AFFF-4001-F466-5B973DD88DBE}"/>
                </a:ext>
              </a:extLst>
            </p:cNvPr>
            <p:cNvSpPr/>
            <p:nvPr/>
          </p:nvSpPr>
          <p:spPr>
            <a:xfrm>
              <a:off x="4246577" y="4322012"/>
              <a:ext cx="619432" cy="6096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449994-9E67-21C7-A0AE-C65D02F784B9}"/>
                </a:ext>
              </a:extLst>
            </p:cNvPr>
            <p:cNvSpPr/>
            <p:nvPr/>
          </p:nvSpPr>
          <p:spPr>
            <a:xfrm>
              <a:off x="5720219" y="5298576"/>
              <a:ext cx="1113199" cy="3146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120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2312" y="184502"/>
            <a:ext cx="219002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4:50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Spring.io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923F0-D809-E990-9B3E-8C6EBB9414A0}"/>
              </a:ext>
            </a:extLst>
          </p:cNvPr>
          <p:cNvSpPr txBox="1"/>
          <p:nvPr/>
        </p:nvSpPr>
        <p:spPr>
          <a:xfrm>
            <a:off x="172312" y="1100049"/>
            <a:ext cx="771397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메이븐</a:t>
            </a:r>
            <a:r>
              <a:rPr lang="ko-KR" altLang="en-US" dirty="0"/>
              <a:t> 업데이트를 진행하고</a:t>
            </a:r>
            <a:r>
              <a:rPr lang="en-US" altLang="ko-KR" dirty="0"/>
              <a:t>, </a:t>
            </a:r>
            <a:r>
              <a:rPr lang="ko-KR" altLang="en-US" dirty="0"/>
              <a:t>프로그램을 실행해 본다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 실행 버튼이 활성화 되지 않아요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 방법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인텔리제이를 껐다가 키면</a:t>
            </a:r>
            <a:r>
              <a:rPr lang="en-US" altLang="ko-KR" dirty="0"/>
              <a:t>, </a:t>
            </a:r>
            <a:r>
              <a:rPr lang="ko-KR" altLang="en-US" dirty="0" err="1"/>
              <a:t>메이븐이</a:t>
            </a:r>
            <a:r>
              <a:rPr lang="ko-KR" altLang="en-US" dirty="0"/>
              <a:t> 업데이트 되면서 에러가 해결됩니다</a:t>
            </a:r>
            <a:r>
              <a:rPr lang="en-US" altLang="ko-KR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82825FE-F627-2240-829F-1BE1087E7904}"/>
              </a:ext>
            </a:extLst>
          </p:cNvPr>
          <p:cNvGrpSpPr/>
          <p:nvPr/>
        </p:nvGrpSpPr>
        <p:grpSpPr>
          <a:xfrm>
            <a:off x="275148" y="3806069"/>
            <a:ext cx="10379340" cy="2781541"/>
            <a:chOff x="275148" y="3806069"/>
            <a:chExt cx="10379340" cy="27815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626742-D1B6-B3D5-372E-69BA2914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48" y="3806069"/>
              <a:ext cx="7437765" cy="278154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E3A5210-91F0-5209-C88B-97D70251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2913" y="3806069"/>
              <a:ext cx="2941575" cy="403895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43B896-D17C-3F67-F024-4C2AE46F585D}"/>
              </a:ext>
            </a:extLst>
          </p:cNvPr>
          <p:cNvSpPr/>
          <p:nvPr/>
        </p:nvSpPr>
        <p:spPr>
          <a:xfrm>
            <a:off x="1371049" y="5851882"/>
            <a:ext cx="1707431" cy="244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7BA57F-08E4-F43A-6784-CE68274B542A}"/>
              </a:ext>
            </a:extLst>
          </p:cNvPr>
          <p:cNvSpPr/>
          <p:nvPr/>
        </p:nvSpPr>
        <p:spPr>
          <a:xfrm>
            <a:off x="9631129" y="3806068"/>
            <a:ext cx="396791" cy="403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5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2312" y="184502"/>
            <a:ext cx="219002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4:50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Spring.io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923F0-D809-E990-9B3E-8C6EBB9414A0}"/>
              </a:ext>
            </a:extLst>
          </p:cNvPr>
          <p:cNvSpPr txBox="1"/>
          <p:nvPr/>
        </p:nvSpPr>
        <p:spPr>
          <a:xfrm>
            <a:off x="172312" y="1100049"/>
            <a:ext cx="1053993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발생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프로그램을 실행하니</a:t>
            </a:r>
            <a:r>
              <a:rPr lang="en-US" altLang="ko-KR" dirty="0"/>
              <a:t>, </a:t>
            </a:r>
            <a:r>
              <a:rPr lang="ko-KR" altLang="en-US" dirty="0"/>
              <a:t>포트 번호로 인한 에러가 발생합니다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해결방법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application.properties</a:t>
            </a:r>
            <a:r>
              <a:rPr lang="ko-KR" altLang="en-US" dirty="0"/>
              <a:t>파일에 이동하여 </a:t>
            </a:r>
            <a:r>
              <a:rPr lang="en-US" altLang="ko-KR" dirty="0" err="1"/>
              <a:t>server.port</a:t>
            </a:r>
            <a:r>
              <a:rPr lang="en-US" altLang="ko-KR" dirty="0"/>
              <a:t> = 8090</a:t>
            </a:r>
            <a:r>
              <a:rPr lang="ko-KR" altLang="en-US" dirty="0"/>
              <a:t>으로 변경한 뒤</a:t>
            </a:r>
            <a:r>
              <a:rPr lang="en-US" altLang="ko-KR" dirty="0"/>
              <a:t>, </a:t>
            </a:r>
            <a:r>
              <a:rPr lang="ko-KR" altLang="en-US" dirty="0"/>
              <a:t>프로그램을 실행합니다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이후 실행하면 정상적으로 실행되는 모습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66395F-F62E-702B-A4C7-89E04FAC6741}"/>
              </a:ext>
            </a:extLst>
          </p:cNvPr>
          <p:cNvGrpSpPr/>
          <p:nvPr/>
        </p:nvGrpSpPr>
        <p:grpSpPr>
          <a:xfrm>
            <a:off x="172312" y="3877074"/>
            <a:ext cx="5502117" cy="2469094"/>
            <a:chOff x="172312" y="2571521"/>
            <a:chExt cx="5502117" cy="246909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ACCCF0-2E60-ECDD-BB0D-CBDA51DF2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12" y="2571521"/>
              <a:ext cx="5502117" cy="246909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69CD488-BCDD-B4F9-A349-EB7239CF690B}"/>
                </a:ext>
              </a:extLst>
            </p:cNvPr>
            <p:cNvSpPr/>
            <p:nvPr/>
          </p:nvSpPr>
          <p:spPr>
            <a:xfrm>
              <a:off x="1025609" y="4581882"/>
              <a:ext cx="1636311" cy="2339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E062C39-D6F6-4E25-EC14-DF78F48B5D9C}"/>
                </a:ext>
              </a:extLst>
            </p:cNvPr>
            <p:cNvSpPr/>
            <p:nvPr/>
          </p:nvSpPr>
          <p:spPr>
            <a:xfrm>
              <a:off x="3900889" y="2861188"/>
              <a:ext cx="1514391" cy="4038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5BBA222-2581-8BA0-C6E8-17B1481E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944" y="3567640"/>
            <a:ext cx="2848930" cy="2778528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390BE33-3561-EEED-9F05-1CCFC2E164D7}"/>
              </a:ext>
            </a:extLst>
          </p:cNvPr>
          <p:cNvSpPr/>
          <p:nvPr/>
        </p:nvSpPr>
        <p:spPr>
          <a:xfrm>
            <a:off x="5892800" y="5111621"/>
            <a:ext cx="624773" cy="528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53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2312" y="184502"/>
            <a:ext cx="219002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4:50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Spring.io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923F0-D809-E990-9B3E-8C6EBB9414A0}"/>
              </a:ext>
            </a:extLst>
          </p:cNvPr>
          <p:cNvSpPr txBox="1"/>
          <p:nvPr/>
        </p:nvSpPr>
        <p:spPr>
          <a:xfrm>
            <a:off x="172312" y="1100049"/>
            <a:ext cx="788408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프로그램이 실행됐다면</a:t>
            </a:r>
            <a:r>
              <a:rPr lang="en-US" altLang="ko-KR" dirty="0"/>
              <a:t>, </a:t>
            </a:r>
            <a:r>
              <a:rPr lang="ko-KR" altLang="en-US" dirty="0"/>
              <a:t>브라우저로 이동합니다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localhost:8090</a:t>
            </a:r>
            <a:r>
              <a:rPr lang="ko-KR" altLang="en-US" dirty="0"/>
              <a:t>을 검색하면</a:t>
            </a:r>
            <a:r>
              <a:rPr lang="en-US" altLang="ko-KR" dirty="0"/>
              <a:t>, </a:t>
            </a:r>
            <a:r>
              <a:rPr lang="ko-KR" altLang="en-US" dirty="0"/>
              <a:t>아래와 같은 화면이 출력됩니다 </a:t>
            </a:r>
            <a:r>
              <a:rPr lang="en-US" altLang="ko-KR" dirty="0"/>
              <a:t>(</a:t>
            </a:r>
            <a:r>
              <a:rPr lang="ko-KR" altLang="en-US" dirty="0"/>
              <a:t>성공입니다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3FACDA-A195-2214-28D8-AA21773F6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2" y="3215640"/>
            <a:ext cx="5098222" cy="2690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359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2312" y="184502"/>
            <a:ext cx="219002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4:50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Spring.io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 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923F0-D809-E990-9B3E-8C6EBB9414A0}"/>
              </a:ext>
            </a:extLst>
          </p:cNvPr>
          <p:cNvSpPr txBox="1"/>
          <p:nvPr/>
        </p:nvSpPr>
        <p:spPr>
          <a:xfrm>
            <a:off x="172312" y="1100049"/>
            <a:ext cx="1010834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 Boot</a:t>
            </a:r>
            <a:r>
              <a:rPr lang="ko-KR" altLang="en-US" dirty="0"/>
              <a:t>는 </a:t>
            </a:r>
            <a:r>
              <a:rPr lang="ko-KR" altLang="en-US" dirty="0" err="1"/>
              <a:t>톰캣을</a:t>
            </a:r>
            <a:r>
              <a:rPr lang="ko-KR" altLang="en-US" dirty="0"/>
              <a:t> 내장하고 있기 때문에 별도로 </a:t>
            </a:r>
            <a:r>
              <a:rPr lang="ko-KR" altLang="en-US" dirty="0" err="1"/>
              <a:t>톰캣</a:t>
            </a:r>
            <a:r>
              <a:rPr lang="ko-KR" altLang="en-US" dirty="0"/>
              <a:t> 설치가 필요 없습니다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톰캣은</a:t>
            </a:r>
            <a:r>
              <a:rPr lang="ko-KR" altLang="en-US" dirty="0"/>
              <a:t> 어디에 있나요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아래 코드에서 </a:t>
            </a:r>
            <a:r>
              <a:rPr lang="en-US" altLang="ko-KR" dirty="0" err="1"/>
              <a:t>HelloSpringApplication.class</a:t>
            </a:r>
            <a:r>
              <a:rPr lang="en-US" altLang="ko-KR" dirty="0"/>
              <a:t> / @SpringBootApplication</a:t>
            </a:r>
            <a:r>
              <a:rPr lang="ko-KR" altLang="en-US" dirty="0"/>
              <a:t>에 있다고 합니다</a:t>
            </a:r>
            <a:br>
              <a:rPr lang="en-US" altLang="ko-KR" dirty="0"/>
            </a:br>
            <a:r>
              <a:rPr lang="en-US" altLang="ko-KR" dirty="0"/>
              <a:t>@@ </a:t>
            </a:r>
            <a:r>
              <a:rPr lang="ko-KR" altLang="en-US" dirty="0"/>
              <a:t>추후 자세하게 공부해봅시다</a:t>
            </a:r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95CBC3-2FA0-290B-8B9B-83C83D93A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191" y="4057006"/>
            <a:ext cx="4860293" cy="144655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@SpringBootApplication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HelloSpringApplication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static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SpringApplication.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HelloSpringApplication.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args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878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03373" y="2151728"/>
            <a:ext cx="8185254" cy="255454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15:30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인텔리제이에서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JDK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아니라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그래들로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실행될 경우 해결방법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@@ </a:t>
            </a:r>
          </a:p>
          <a:p>
            <a:pPr algn="ctr"/>
            <a:r>
              <a:rPr lang="en-US" altLang="ko-KR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4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90823" y="2767281"/>
            <a:ext cx="621035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제목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라이브러리 살펴보기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98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5511545" y="3075057"/>
            <a:ext cx="116891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8890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0224" y="173854"/>
            <a:ext cx="2600391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1-2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제목 </a:t>
            </a:r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라이브러리 살펴보기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3FE269-434E-40CC-C1AC-10DB05033691}"/>
              </a:ext>
            </a:extLst>
          </p:cNvPr>
          <p:cNvGrpSpPr/>
          <p:nvPr/>
        </p:nvGrpSpPr>
        <p:grpSpPr>
          <a:xfrm>
            <a:off x="312471" y="1285234"/>
            <a:ext cx="4445865" cy="4586660"/>
            <a:chOff x="159055" y="1037393"/>
            <a:chExt cx="4445865" cy="45866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E4E70E-44D2-638B-C417-81917701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55" y="1037393"/>
              <a:ext cx="4445865" cy="458666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ACE9533-3521-2F87-87CA-4F914FF2140B}"/>
                </a:ext>
              </a:extLst>
            </p:cNvPr>
            <p:cNvSpPr/>
            <p:nvPr/>
          </p:nvSpPr>
          <p:spPr>
            <a:xfrm>
              <a:off x="2362335" y="1676712"/>
              <a:ext cx="2150671" cy="18825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A85533-C93C-E385-9CB9-0456FAECFCF1}"/>
              </a:ext>
            </a:extLst>
          </p:cNvPr>
          <p:cNvSpPr txBox="1"/>
          <p:nvPr/>
        </p:nvSpPr>
        <p:spPr>
          <a:xfrm>
            <a:off x="5021317" y="1285234"/>
            <a:ext cx="62985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기본 설정 시</a:t>
            </a:r>
            <a:r>
              <a:rPr lang="en-US" altLang="ko-KR" dirty="0"/>
              <a:t>, </a:t>
            </a:r>
            <a:r>
              <a:rPr lang="ko-KR" altLang="en-US" dirty="0"/>
              <a:t>우측에서 추가해 줬던 것이 라이브러리이다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355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234961" y="2767281"/>
            <a:ext cx="5722079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(1:50)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Maver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/ Gradle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하는 일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651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9931" y="197501"/>
            <a:ext cx="295497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1-2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(1:50)</a:t>
            </a: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Maver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/ Gradle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하는 일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5CA05-E303-FC9C-F06C-2B07EC60C0CD}"/>
              </a:ext>
            </a:extLst>
          </p:cNvPr>
          <p:cNvSpPr txBox="1"/>
          <p:nvPr/>
        </p:nvSpPr>
        <p:spPr>
          <a:xfrm>
            <a:off x="219931" y="1229710"/>
            <a:ext cx="9300431" cy="326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Maven / Gradle = </a:t>
            </a:r>
            <a:r>
              <a:rPr lang="ko-KR" altLang="en-US" dirty="0"/>
              <a:t>빌드 툴이라고 불리우는데 이런 빌드 툴들은 의존관계를 관리해 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빌드 툴 </a:t>
            </a:r>
            <a:r>
              <a:rPr lang="en-US" altLang="ko-KR" dirty="0"/>
              <a:t>= </a:t>
            </a:r>
            <a:r>
              <a:rPr lang="ko-KR" altLang="en-US" dirty="0"/>
              <a:t>빌드를 해주는 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의존관계를 관리해 준다는 말이 무슨 </a:t>
            </a:r>
            <a:r>
              <a:rPr lang="ko-KR" altLang="en-US" dirty="0" err="1"/>
              <a:t>뜻이에요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ojdbc8</a:t>
            </a:r>
            <a:r>
              <a:rPr lang="ko-KR" altLang="en-US" sz="1400" dirty="0"/>
              <a:t> 라이브러리를 </a:t>
            </a:r>
            <a:r>
              <a:rPr lang="en-US" altLang="ko-KR" sz="1400" dirty="0"/>
              <a:t>Maven</a:t>
            </a:r>
            <a:r>
              <a:rPr lang="ko-KR" altLang="en-US" sz="1400" dirty="0"/>
              <a:t>에 등록을 한다고 하자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그러면 </a:t>
            </a:r>
            <a:r>
              <a:rPr lang="en-US" altLang="ko-KR" sz="1400" dirty="0"/>
              <a:t>ojdbc8</a:t>
            </a:r>
            <a:r>
              <a:rPr lang="ko-KR" altLang="en-US" sz="1400" dirty="0"/>
              <a:t>라이브러리를 다운로드 받기 위해선 </a:t>
            </a:r>
            <a:r>
              <a:rPr lang="en-US" altLang="ko-KR" sz="1400" dirty="0"/>
              <a:t>ojdbc8</a:t>
            </a:r>
            <a:r>
              <a:rPr lang="ko-KR" altLang="en-US" sz="1400" dirty="0"/>
              <a:t>라이브러리 뿐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다른 라이브러리까지 </a:t>
            </a:r>
            <a:br>
              <a:rPr lang="en-US" altLang="ko-KR" sz="1400" dirty="0"/>
            </a:br>
            <a:r>
              <a:rPr lang="ko-KR" altLang="en-US" sz="1400" dirty="0"/>
              <a:t>다운로드 받아야 </a:t>
            </a:r>
            <a:r>
              <a:rPr lang="en-US" altLang="ko-KR" sz="1400" dirty="0"/>
              <a:t>ojdbc8</a:t>
            </a:r>
            <a:r>
              <a:rPr lang="ko-KR" altLang="en-US" sz="1400" dirty="0"/>
              <a:t>라이브러리를 사용할 수 있게 된다</a:t>
            </a:r>
            <a:r>
              <a:rPr lang="en-US" altLang="ko-KR" sz="1400" dirty="0"/>
              <a:t>. 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Maven </a:t>
            </a:r>
            <a:r>
              <a:rPr lang="ko-KR" altLang="en-US" sz="1400" dirty="0"/>
              <a:t>혹은 </a:t>
            </a:r>
            <a:r>
              <a:rPr lang="en-US" altLang="ko-KR" sz="1400" dirty="0"/>
              <a:t>Gradle</a:t>
            </a:r>
            <a:r>
              <a:rPr lang="ko-KR" altLang="en-US" sz="1400" dirty="0"/>
              <a:t>을 사용하면 </a:t>
            </a:r>
            <a:r>
              <a:rPr lang="en-US" altLang="ko-KR" sz="1400" dirty="0"/>
              <a:t>ojdbc8</a:t>
            </a:r>
            <a:r>
              <a:rPr lang="ko-KR" altLang="en-US" sz="1400" dirty="0"/>
              <a:t>라이브러리를 사용하기 위해 필요한 다른 라이브러리를</a:t>
            </a:r>
            <a:br>
              <a:rPr lang="en-US" altLang="ko-KR" sz="1400" dirty="0"/>
            </a:br>
            <a:r>
              <a:rPr lang="ko-KR" altLang="en-US" sz="1400" dirty="0"/>
              <a:t>자동으로 설치해 준다</a:t>
            </a:r>
            <a:r>
              <a:rPr lang="en-US" altLang="ko-KR" sz="14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400" dirty="0"/>
              <a:t>즉</a:t>
            </a:r>
            <a:r>
              <a:rPr lang="en-US" altLang="ko-KR" sz="1400" dirty="0"/>
              <a:t>, ojdbc8</a:t>
            </a:r>
            <a:r>
              <a:rPr lang="ko-KR" altLang="en-US" sz="1400" dirty="0"/>
              <a:t>라이브러리를 다운로드 받아줘</a:t>
            </a:r>
            <a:r>
              <a:rPr lang="en-US" altLang="ko-KR" sz="1400" dirty="0"/>
              <a:t>! </a:t>
            </a:r>
            <a:r>
              <a:rPr lang="ko-KR" altLang="en-US" sz="1400" dirty="0"/>
              <a:t>라고 명령만 하면</a:t>
            </a:r>
            <a:r>
              <a:rPr lang="en-US" altLang="ko-KR" sz="1400" dirty="0"/>
              <a:t>, ojdbc8</a:t>
            </a:r>
            <a:r>
              <a:rPr lang="ko-KR" altLang="en-US" sz="1400" dirty="0"/>
              <a:t>라이브러리를 사용하기 위해 필요한</a:t>
            </a:r>
            <a:br>
              <a:rPr lang="en-US" altLang="ko-KR" sz="1400" dirty="0"/>
            </a:br>
            <a:r>
              <a:rPr lang="ko-KR" altLang="en-US" sz="1400" dirty="0"/>
              <a:t>다른 라이브러리들까지 자동으로 받아준다는 뜻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28569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33885" y="2767281"/>
            <a:ext cx="772423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syso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아닌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log4j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사용하는 이유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589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0256" y="159249"/>
            <a:ext cx="396005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1-2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(8:00)</a:t>
            </a:r>
          </a:p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syso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아닌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log4j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사용하는 이유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7B5018-2E4F-28D6-5FF4-AEB6F86F7563}"/>
              </a:ext>
            </a:extLst>
          </p:cNvPr>
          <p:cNvSpPr txBox="1"/>
          <p:nvPr/>
        </p:nvSpPr>
        <p:spPr>
          <a:xfrm>
            <a:off x="130256" y="1153486"/>
            <a:ext cx="7118359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System.out.println</a:t>
            </a:r>
            <a:r>
              <a:rPr lang="en-US" altLang="ko-KR" dirty="0"/>
              <a:t>(“”)</a:t>
            </a:r>
            <a:r>
              <a:rPr lang="ko-KR" altLang="en-US" dirty="0"/>
              <a:t>은 보통 취업하지 않은 분들이 사용하고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log4j</a:t>
            </a:r>
            <a:r>
              <a:rPr lang="ko-KR" altLang="en-US" dirty="0"/>
              <a:t>같은 </a:t>
            </a:r>
            <a:r>
              <a:rPr lang="en-US" altLang="ko-KR" dirty="0"/>
              <a:t>log</a:t>
            </a:r>
            <a:r>
              <a:rPr lang="ko-KR" altLang="en-US" dirty="0"/>
              <a:t>를 찍어주는 프로그램은 현업에서 주로 사용한다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현업에서 주로 </a:t>
            </a:r>
            <a:r>
              <a:rPr lang="en-US" altLang="ko-KR" dirty="0"/>
              <a:t>log4j</a:t>
            </a:r>
            <a:r>
              <a:rPr lang="ko-KR" altLang="en-US" dirty="0"/>
              <a:t>를 사용하는 이유는 다음과 같다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sz="1400" dirty="0"/>
              <a:t>로그의 내용이 저장이 된다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600" b="1" dirty="0"/>
              <a:t>&lt;</a:t>
            </a:r>
            <a:r>
              <a:rPr lang="ko-KR" altLang="en-US" sz="1600" b="1" dirty="0"/>
              <a:t>번외</a:t>
            </a:r>
            <a:r>
              <a:rPr lang="en-US" altLang="ko-KR" sz="1600" b="1" dirty="0"/>
              <a:t>&gt;</a:t>
            </a:r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요즘 </a:t>
            </a:r>
            <a:r>
              <a:rPr lang="en-US" altLang="ko-KR" sz="1600" dirty="0"/>
              <a:t>TEST</a:t>
            </a:r>
            <a:r>
              <a:rPr lang="ko-KR" altLang="en-US" sz="1600" dirty="0"/>
              <a:t>로는 </a:t>
            </a:r>
            <a:r>
              <a:rPr lang="en-US" altLang="ko-KR" sz="1600" dirty="0"/>
              <a:t>Junit4</a:t>
            </a:r>
            <a:r>
              <a:rPr lang="ko-KR" altLang="en-US" sz="1600" dirty="0"/>
              <a:t>버전이 아닌</a:t>
            </a:r>
            <a:r>
              <a:rPr lang="en-US" altLang="ko-KR" sz="1600" dirty="0"/>
              <a:t>, 5</a:t>
            </a:r>
            <a:r>
              <a:rPr lang="ko-KR" altLang="en-US" sz="1600" dirty="0"/>
              <a:t>버전으로 넘어가는 추세이다</a:t>
            </a:r>
            <a:r>
              <a:rPr lang="en-US" altLang="ko-KR" sz="1600" dirty="0"/>
              <a:t>. (2023~)</a:t>
            </a:r>
          </a:p>
        </p:txBody>
      </p:sp>
    </p:spTree>
    <p:extLst>
      <p:ext uri="{BB962C8B-B14F-4D97-AF65-F5344CB8AC3E}">
        <p14:creationId xmlns:p14="http://schemas.microsoft.com/office/powerpoint/2010/main" val="214871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186294" y="2767281"/>
            <a:ext cx="581941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(12:00)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java Test program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종류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740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25457" y="134439"/>
            <a:ext cx="300204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1-2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(12:00)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java Test program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종류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BBF41-8E2B-D292-A28A-D43E28A5B4F1}"/>
              </a:ext>
            </a:extLst>
          </p:cNvPr>
          <p:cNvSpPr txBox="1"/>
          <p:nvPr/>
        </p:nvSpPr>
        <p:spPr>
          <a:xfrm>
            <a:off x="125457" y="1332187"/>
            <a:ext cx="739978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JUnit = </a:t>
            </a:r>
            <a:r>
              <a:rPr lang="ko-KR" altLang="en-US" dirty="0"/>
              <a:t>테스트 프레임워크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mockito</a:t>
            </a:r>
            <a:r>
              <a:rPr lang="en-US" altLang="ko-KR" dirty="0"/>
              <a:t> = </a:t>
            </a:r>
            <a:r>
              <a:rPr lang="ko-KR" altLang="en-US" dirty="0"/>
              <a:t>목 라이브러리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assertj</a:t>
            </a:r>
            <a:r>
              <a:rPr lang="en-US" altLang="ko-KR" dirty="0"/>
              <a:t> = </a:t>
            </a:r>
            <a:r>
              <a:rPr lang="ko-KR" altLang="en-US" dirty="0"/>
              <a:t>테스트 코드를 좀 더 편하게 작성하게 도와주는 라이브러리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Spring-test = </a:t>
            </a:r>
            <a:r>
              <a:rPr lang="ko-KR" altLang="en-US" dirty="0"/>
              <a:t>스프링 통합 테스트 지원</a:t>
            </a:r>
          </a:p>
        </p:txBody>
      </p:sp>
    </p:spTree>
    <p:extLst>
      <p:ext uri="{BB962C8B-B14F-4D97-AF65-F5344CB8AC3E}">
        <p14:creationId xmlns:p14="http://schemas.microsoft.com/office/powerpoint/2010/main" val="65502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91885" y="2767281"/>
            <a:ext cx="500823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제목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View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62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0871" y="134440"/>
            <a:ext cx="235211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제목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View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711CB-C42A-9956-0480-3F34AE9FA20E}"/>
              </a:ext>
            </a:extLst>
          </p:cNvPr>
          <p:cNvSpPr txBox="1"/>
          <p:nvPr/>
        </p:nvSpPr>
        <p:spPr>
          <a:xfrm>
            <a:off x="417786" y="1158766"/>
            <a:ext cx="95478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처음에 </a:t>
            </a:r>
            <a:r>
              <a:rPr lang="ko-KR" altLang="en-US" dirty="0" err="1"/>
              <a:t>톰캣을</a:t>
            </a:r>
            <a:r>
              <a:rPr lang="ko-KR" altLang="en-US" dirty="0"/>
              <a:t> 실행하고</a:t>
            </a:r>
            <a:r>
              <a:rPr lang="en-US" altLang="ko-KR" dirty="0"/>
              <a:t> </a:t>
            </a:r>
            <a:r>
              <a:rPr lang="ko-KR" altLang="en-US" dirty="0"/>
              <a:t>브라우저에서 실행한 프로그램에 접근하면 에러 페이지가 떨어졌다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이유는 브라우저로 아무런 데이터가 넘어가지 않아서 발생한 일인데</a:t>
            </a:r>
            <a:r>
              <a:rPr lang="en-US" altLang="ko-KR" dirty="0"/>
              <a:t>, </a:t>
            </a:r>
            <a:r>
              <a:rPr lang="ko-KR" altLang="en-US" dirty="0"/>
              <a:t>이를 해결해 보자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D3468B-AEA6-8B82-83B0-BAB7D59B7851}"/>
              </a:ext>
            </a:extLst>
          </p:cNvPr>
          <p:cNvGrpSpPr/>
          <p:nvPr/>
        </p:nvGrpSpPr>
        <p:grpSpPr>
          <a:xfrm>
            <a:off x="362055" y="2719027"/>
            <a:ext cx="5153953" cy="2690093"/>
            <a:chOff x="362055" y="2719027"/>
            <a:chExt cx="5153953" cy="269009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BB7305-7F25-5BAB-F58A-271F7100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786" y="2719027"/>
              <a:ext cx="5098222" cy="2690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5E646B-7EA6-FF26-75FA-0C2123D65276}"/>
                </a:ext>
              </a:extLst>
            </p:cNvPr>
            <p:cNvSpPr/>
            <p:nvPr/>
          </p:nvSpPr>
          <p:spPr>
            <a:xfrm>
              <a:off x="362055" y="3819955"/>
              <a:ext cx="5153953" cy="1532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8313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0871" y="134440"/>
            <a:ext cx="235211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제목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View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711CB-C42A-9956-0480-3F34AE9FA20E}"/>
              </a:ext>
            </a:extLst>
          </p:cNvPr>
          <p:cNvSpPr txBox="1"/>
          <p:nvPr/>
        </p:nvSpPr>
        <p:spPr>
          <a:xfrm>
            <a:off x="159122" y="898661"/>
            <a:ext cx="82137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/main/resources/static/New/File</a:t>
            </a:r>
            <a:r>
              <a:rPr lang="ko-KR" altLang="en-US" dirty="0"/>
              <a:t>을 클릭하여 </a:t>
            </a:r>
            <a:r>
              <a:rPr lang="en-US" altLang="ko-KR" dirty="0"/>
              <a:t>html</a:t>
            </a:r>
            <a:r>
              <a:rPr lang="ko-KR" altLang="en-US" dirty="0"/>
              <a:t>파일을 생성합니다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2F5FA67-1090-BFB1-4C2E-FB30FB4DBAB7}"/>
              </a:ext>
            </a:extLst>
          </p:cNvPr>
          <p:cNvGrpSpPr/>
          <p:nvPr/>
        </p:nvGrpSpPr>
        <p:grpSpPr>
          <a:xfrm>
            <a:off x="417786" y="3715994"/>
            <a:ext cx="11243523" cy="2705239"/>
            <a:chOff x="417786" y="3715994"/>
            <a:chExt cx="11243523" cy="270523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7D4E4ED-DA73-99D5-0D0C-5447DDE76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0745" y="3715994"/>
              <a:ext cx="3200564" cy="70488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E1FB2E3-60DD-DC04-DC76-75A6C41907F3}"/>
                </a:ext>
              </a:extLst>
            </p:cNvPr>
            <p:cNvGrpSpPr/>
            <p:nvPr/>
          </p:nvGrpSpPr>
          <p:grpSpPr>
            <a:xfrm>
              <a:off x="417786" y="3715994"/>
              <a:ext cx="10794874" cy="2705239"/>
              <a:chOff x="417786" y="3715994"/>
              <a:chExt cx="10794874" cy="270523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22CDAEC-6E0D-3295-BCE5-56BB7609E2E6}"/>
                  </a:ext>
                </a:extLst>
              </p:cNvPr>
              <p:cNvGrpSpPr/>
              <p:nvPr/>
            </p:nvGrpSpPr>
            <p:grpSpPr>
              <a:xfrm>
                <a:off x="417786" y="3715994"/>
                <a:ext cx="7207620" cy="2705239"/>
                <a:chOff x="417786" y="2533580"/>
                <a:chExt cx="7207620" cy="2705239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63649B51-9165-5158-B0B1-819A802E13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7786" y="2533580"/>
                  <a:ext cx="7207620" cy="2705239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A71AC641-3293-FAAD-233A-98E0805CECBB}"/>
                    </a:ext>
                  </a:extLst>
                </p:cNvPr>
                <p:cNvSpPr/>
                <p:nvPr/>
              </p:nvSpPr>
              <p:spPr>
                <a:xfrm>
                  <a:off x="1237043" y="4157865"/>
                  <a:ext cx="804592" cy="29589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4974659-F64F-8542-9657-6E59D798C109}"/>
                    </a:ext>
                  </a:extLst>
                </p:cNvPr>
                <p:cNvSpPr/>
                <p:nvPr/>
              </p:nvSpPr>
              <p:spPr>
                <a:xfrm>
                  <a:off x="2206622" y="4305812"/>
                  <a:ext cx="804592" cy="29589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D1321AC4-472A-5C73-F339-EA6383CA0173}"/>
                    </a:ext>
                  </a:extLst>
                </p:cNvPr>
                <p:cNvSpPr/>
                <p:nvPr/>
              </p:nvSpPr>
              <p:spPr>
                <a:xfrm>
                  <a:off x="4916014" y="4534412"/>
                  <a:ext cx="804592" cy="29589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60707540-A41C-025C-4DE8-45520E0C5104}"/>
                  </a:ext>
                </a:extLst>
              </p:cNvPr>
              <p:cNvSpPr/>
              <p:nvPr/>
            </p:nvSpPr>
            <p:spPr>
              <a:xfrm>
                <a:off x="7982564" y="3750740"/>
                <a:ext cx="236483" cy="40990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C6624383-27CB-8C97-FB18-5AE46C5D6B5C}"/>
                  </a:ext>
                </a:extLst>
              </p:cNvPr>
              <p:cNvSpPr/>
              <p:nvPr/>
            </p:nvSpPr>
            <p:spPr>
              <a:xfrm rot="5400000">
                <a:off x="9942785" y="4540468"/>
                <a:ext cx="236483" cy="40990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E7C1F77-019B-0BAA-B90D-F6941A6B5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5008" y="5179499"/>
                <a:ext cx="1987652" cy="755689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525F480-7DCB-DCD6-AFE8-106D430C70A9}"/>
                  </a:ext>
                </a:extLst>
              </p:cNvPr>
              <p:cNvSpPr/>
              <p:nvPr/>
            </p:nvSpPr>
            <p:spPr>
              <a:xfrm>
                <a:off x="8420416" y="4068437"/>
                <a:ext cx="804592" cy="29589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8B5E787-E203-87F7-A654-6419E95F300E}"/>
                  </a:ext>
                </a:extLst>
              </p:cNvPr>
              <p:cNvSpPr/>
              <p:nvPr/>
            </p:nvSpPr>
            <p:spPr>
              <a:xfrm>
                <a:off x="9842488" y="5639294"/>
                <a:ext cx="1130311" cy="29589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BE49CE5-501A-517D-2F96-5B6D91163A1E}"/>
              </a:ext>
            </a:extLst>
          </p:cNvPr>
          <p:cNvSpPr txBox="1"/>
          <p:nvPr/>
        </p:nvSpPr>
        <p:spPr>
          <a:xfrm>
            <a:off x="150871" y="1678659"/>
            <a:ext cx="11474744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static </a:t>
            </a:r>
            <a:r>
              <a:rPr lang="ko-KR" altLang="en-US" dirty="0"/>
              <a:t>폴더는 무엇을 넣는 폴더인가요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정적 리소스 </a:t>
            </a:r>
            <a:r>
              <a:rPr lang="en-US" altLang="ko-KR" sz="1600" dirty="0"/>
              <a:t>(html/</a:t>
            </a:r>
            <a:r>
              <a:rPr lang="en-US" altLang="ko-KR" sz="1600" dirty="0" err="1"/>
              <a:t>css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js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...)</a:t>
            </a:r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dirty="0"/>
              <a:t>파일 이름은 왜 </a:t>
            </a:r>
            <a:r>
              <a:rPr lang="en-US" altLang="ko-KR" dirty="0"/>
              <a:t>index.html</a:t>
            </a:r>
            <a:r>
              <a:rPr lang="ko-KR" altLang="en-US" dirty="0"/>
              <a:t>인가요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파일 경로를 설정하지 않고</a:t>
            </a:r>
            <a:r>
              <a:rPr lang="en-US" altLang="ko-KR" sz="1600" dirty="0"/>
              <a:t> </a:t>
            </a:r>
            <a:r>
              <a:rPr lang="ko-KR" altLang="en-US" sz="1600" dirty="0"/>
              <a:t>브라우저에 </a:t>
            </a:r>
            <a:r>
              <a:rPr lang="en-US" altLang="ko-KR" sz="1600" dirty="0"/>
              <a:t>URL</a:t>
            </a:r>
            <a:r>
              <a:rPr lang="ko-KR" altLang="en-US" sz="1600" dirty="0"/>
              <a:t>을 입력했을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자동으로 </a:t>
            </a:r>
            <a:r>
              <a:rPr lang="en-US" altLang="ko-KR" sz="1600" dirty="0"/>
              <a:t>index</a:t>
            </a:r>
            <a:r>
              <a:rPr lang="ko-KR" altLang="en-US" sz="1600" dirty="0"/>
              <a:t>라는 이름을 가진 파일을 열기 때문입니다</a:t>
            </a:r>
            <a:endParaRPr lang="en-US" altLang="ko-KR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8034FE4-1EEF-A511-EE10-D44E2D9D3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310" y="3067031"/>
            <a:ext cx="3505380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1628" y="253030"/>
            <a:ext cx="678391" cy="400110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3C68E-9958-10E0-A5AD-FF4651CF66C0}"/>
              </a:ext>
            </a:extLst>
          </p:cNvPr>
          <p:cNvSpPr txBox="1"/>
          <p:nvPr/>
        </p:nvSpPr>
        <p:spPr>
          <a:xfrm>
            <a:off x="331076" y="1072055"/>
            <a:ext cx="60853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한 번 들음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섹션</a:t>
            </a:r>
            <a:r>
              <a:rPr lang="en-US" altLang="ko-KR" dirty="0"/>
              <a:t>3~ </a:t>
            </a:r>
            <a:r>
              <a:rPr lang="ko-KR" altLang="en-US" dirty="0"/>
              <a:t>정리보다는 듣기에 집중 </a:t>
            </a:r>
            <a:r>
              <a:rPr lang="en-US" altLang="ko-KR" dirty="0"/>
              <a:t>(</a:t>
            </a:r>
            <a:r>
              <a:rPr lang="ko-KR" altLang="en-US" dirty="0"/>
              <a:t>여기서 부터 반복 듣기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들은 횟수 </a:t>
            </a:r>
            <a:r>
              <a:rPr lang="en-US" altLang="ko-KR" dirty="0"/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2522515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0871" y="134440"/>
            <a:ext cx="235211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제목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View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711CB-C42A-9956-0480-3F34AE9FA20E}"/>
              </a:ext>
            </a:extLst>
          </p:cNvPr>
          <p:cNvSpPr txBox="1"/>
          <p:nvPr/>
        </p:nvSpPr>
        <p:spPr>
          <a:xfrm>
            <a:off x="159122" y="898661"/>
            <a:ext cx="10048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인텔리제이도 </a:t>
            </a:r>
            <a:r>
              <a:rPr lang="en-US" altLang="ko-KR" dirty="0" err="1"/>
              <a:t>VSCode</a:t>
            </a:r>
            <a:r>
              <a:rPr lang="ko-KR" altLang="en-US" dirty="0"/>
              <a:t>와 같이</a:t>
            </a:r>
            <a:r>
              <a:rPr lang="en-US" altLang="ko-KR" dirty="0"/>
              <a:t>, !</a:t>
            </a:r>
            <a:r>
              <a:rPr lang="ko-KR" altLang="en-US" dirty="0"/>
              <a:t>를 작성한 뒤</a:t>
            </a:r>
            <a:r>
              <a:rPr lang="en-US" altLang="ko-KR" dirty="0"/>
              <a:t>, tab</a:t>
            </a:r>
            <a:r>
              <a:rPr lang="ko-KR" altLang="en-US" dirty="0"/>
              <a:t>을 누르면 </a:t>
            </a:r>
            <a:r>
              <a:rPr lang="en-US" altLang="ko-KR" dirty="0"/>
              <a:t>html </a:t>
            </a:r>
            <a:r>
              <a:rPr lang="ko-KR" altLang="en-US" dirty="0"/>
              <a:t>기본 코드가 자동 생성됩니다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&lt;body&gt;</a:t>
            </a:r>
            <a:r>
              <a:rPr lang="ko-KR" altLang="en-US" dirty="0"/>
              <a:t>내부에 </a:t>
            </a:r>
            <a:r>
              <a:rPr lang="en-US" altLang="ko-KR" dirty="0"/>
              <a:t>‘Welcome’</a:t>
            </a:r>
            <a:r>
              <a:rPr lang="ko-KR" altLang="en-US" dirty="0"/>
              <a:t>을 작성합니다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인텔리제이 우측 상단에 시작 버튼을 눌러 프로그램을 실행시킵니다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527D4E-3E40-5B30-C6DA-716C09256CB3}"/>
              </a:ext>
            </a:extLst>
          </p:cNvPr>
          <p:cNvGrpSpPr/>
          <p:nvPr/>
        </p:nvGrpSpPr>
        <p:grpSpPr>
          <a:xfrm>
            <a:off x="159122" y="3876571"/>
            <a:ext cx="11392525" cy="2102387"/>
            <a:chOff x="159122" y="3876571"/>
            <a:chExt cx="11392525" cy="210238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8034FE4-1EEF-A511-EE10-D44E2D9D3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22" y="3876571"/>
              <a:ext cx="3505380" cy="723937"/>
            </a:xfrm>
            <a:prstGeom prst="rect">
              <a:avLst/>
            </a:prstGeom>
          </p:spPr>
        </p:pic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1FAE7EA9-5300-6B8A-73C1-9EA599F91FF1}"/>
                </a:ext>
              </a:extLst>
            </p:cNvPr>
            <p:cNvSpPr/>
            <p:nvPr/>
          </p:nvSpPr>
          <p:spPr>
            <a:xfrm>
              <a:off x="3875866" y="4084825"/>
              <a:ext cx="283224" cy="3074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8D12B040-4B25-C218-41F5-F0819E271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454" y="3876571"/>
              <a:ext cx="7181193" cy="18928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&lt;!doctype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html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&lt;html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lang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="en"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&lt;head&gt;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   &lt;meta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charset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="UTF-8"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   &lt;meta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="viewport"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     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content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="width=device-width, user-scalable=no, initial-scale=1.0, maximum-scale=1.0, minimum-scale=1.0"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   &lt;meta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http-equiv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="X-UA-Compatible" 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content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="ie=edge"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   &lt;title&gt;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Document</a:t>
              </a: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&lt;/title&gt;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&lt;/head&gt;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&lt;body&gt;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&lt;/body&gt;</a:t>
              </a:r>
              <a:b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&lt;/html&gt;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17DD281-CE8E-A743-7BDD-91DBFAA4A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880" y="5559836"/>
              <a:ext cx="2794144" cy="41912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53D78A4-BB78-053A-A2CF-C77E446A630F}"/>
                </a:ext>
              </a:extLst>
            </p:cNvPr>
            <p:cNvSpPr/>
            <p:nvPr/>
          </p:nvSpPr>
          <p:spPr>
            <a:xfrm>
              <a:off x="640353" y="4244306"/>
              <a:ext cx="305578" cy="2803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459BE76-A381-81BF-C2B0-2EC9DD21F9CA}"/>
                </a:ext>
              </a:extLst>
            </p:cNvPr>
            <p:cNvSpPr/>
            <p:nvPr/>
          </p:nvSpPr>
          <p:spPr>
            <a:xfrm>
              <a:off x="2197411" y="5629198"/>
              <a:ext cx="305578" cy="2803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9F79F072-4D3F-3770-C4F1-C16CDFDACFC7}"/>
                </a:ext>
              </a:extLst>
            </p:cNvPr>
            <p:cNvSpPr/>
            <p:nvPr/>
          </p:nvSpPr>
          <p:spPr>
            <a:xfrm rot="10800000">
              <a:off x="3664502" y="5629198"/>
              <a:ext cx="283224" cy="3074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2101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0871" y="134440"/>
            <a:ext cx="235211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제목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View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환경설정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711CB-C42A-9956-0480-3F34AE9FA20E}"/>
              </a:ext>
            </a:extLst>
          </p:cNvPr>
          <p:cNvSpPr txBox="1"/>
          <p:nvPr/>
        </p:nvSpPr>
        <p:spPr>
          <a:xfrm>
            <a:off x="159122" y="898661"/>
            <a:ext cx="988437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브라우저를 </a:t>
            </a:r>
            <a:r>
              <a:rPr lang="en-US" altLang="ko-KR" dirty="0"/>
              <a:t>Open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브라우저에 </a:t>
            </a:r>
            <a:r>
              <a:rPr lang="en-US" altLang="ko-KR" dirty="0"/>
              <a:t>localhost:8090</a:t>
            </a:r>
            <a:r>
              <a:rPr lang="ko-KR" altLang="en-US" dirty="0"/>
              <a:t>을 검색합니다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이전과 다르게 에러가 나지 않는 모습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localhost:8090</a:t>
            </a:r>
            <a:r>
              <a:rPr lang="ko-KR" altLang="en-US" dirty="0"/>
              <a:t>을 </a:t>
            </a:r>
            <a:r>
              <a:rPr lang="en-US" altLang="ko-KR" dirty="0"/>
              <a:t>URL</a:t>
            </a:r>
            <a:r>
              <a:rPr lang="ko-KR" altLang="en-US" dirty="0"/>
              <a:t>에 입력하면</a:t>
            </a:r>
            <a:r>
              <a:rPr lang="en-US" altLang="ko-KR" dirty="0"/>
              <a:t>, </a:t>
            </a:r>
            <a:r>
              <a:rPr lang="ko-KR" altLang="en-US" dirty="0"/>
              <a:t>서버는 </a:t>
            </a:r>
            <a:r>
              <a:rPr lang="en-US" altLang="ko-KR" dirty="0"/>
              <a:t>index</a:t>
            </a:r>
            <a:r>
              <a:rPr lang="ko-KR" altLang="en-US" dirty="0"/>
              <a:t>라는 이름을 가진 파일을 찾아 </a:t>
            </a:r>
            <a:r>
              <a:rPr lang="en-US" altLang="ko-KR" dirty="0"/>
              <a:t>Open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아래 </a:t>
            </a:r>
            <a:r>
              <a:rPr lang="en-US" altLang="ko-KR" dirty="0"/>
              <a:t>URL</a:t>
            </a:r>
            <a:r>
              <a:rPr lang="ko-KR" altLang="en-US" dirty="0"/>
              <a:t>은 </a:t>
            </a:r>
            <a:r>
              <a:rPr lang="en-US" altLang="ko-KR" dirty="0"/>
              <a:t>localhost:8090/index</a:t>
            </a:r>
            <a:r>
              <a:rPr lang="ko-KR" altLang="en-US" dirty="0"/>
              <a:t>과 같은 경로를 가리킵니다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782427-6012-7BBC-F67D-14CEC3FED2E9}"/>
              </a:ext>
            </a:extLst>
          </p:cNvPr>
          <p:cNvGrpSpPr/>
          <p:nvPr/>
        </p:nvGrpSpPr>
        <p:grpSpPr>
          <a:xfrm>
            <a:off x="416728" y="3965220"/>
            <a:ext cx="2876698" cy="1587582"/>
            <a:chOff x="416728" y="3965220"/>
            <a:chExt cx="2876698" cy="158758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9A2EFDC-834C-845B-EAED-E21462E7E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728" y="3965220"/>
              <a:ext cx="2876698" cy="15875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0E8114C-FA58-63FA-13B1-4640BF2787A4}"/>
                </a:ext>
              </a:extLst>
            </p:cNvPr>
            <p:cNvSpPr/>
            <p:nvPr/>
          </p:nvSpPr>
          <p:spPr>
            <a:xfrm>
              <a:off x="1855076" y="4383722"/>
              <a:ext cx="966951" cy="3538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54FD18C-89F2-5B46-2C97-2F1FB3594D86}"/>
                </a:ext>
              </a:extLst>
            </p:cNvPr>
            <p:cNvSpPr/>
            <p:nvPr/>
          </p:nvSpPr>
          <p:spPr>
            <a:xfrm>
              <a:off x="416728" y="5108936"/>
              <a:ext cx="966951" cy="3538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9016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95890" y="2767281"/>
            <a:ext cx="760022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thymeleaf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템플릿 엔진 사용하기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628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5064" y="213267"/>
            <a:ext cx="351884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thymeleaf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템플릿 엔진 사용하기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8F9CE-4C84-3783-DD10-9CC4A4C25ADB}"/>
              </a:ext>
            </a:extLst>
          </p:cNvPr>
          <p:cNvSpPr txBox="1"/>
          <p:nvPr/>
        </p:nvSpPr>
        <p:spPr>
          <a:xfrm>
            <a:off x="135064" y="1253359"/>
            <a:ext cx="5070619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스프링에서 제공해주는 무료 템플릿 엔진 종류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FreeMarker</a:t>
            </a:r>
            <a:r>
              <a:rPr lang="en-US" altLang="ko-KR" sz="1400" dirty="0"/>
              <a:t> (</a:t>
            </a:r>
            <a:r>
              <a:rPr lang="ko-KR" altLang="en-US" sz="1400" dirty="0" err="1"/>
              <a:t>프리마커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Groovy (</a:t>
            </a:r>
            <a:r>
              <a:rPr lang="ko-KR" altLang="en-US" sz="1400" dirty="0" err="1"/>
              <a:t>그루비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/>
              <a:t>Thymeleaf</a:t>
            </a:r>
            <a:r>
              <a:rPr lang="en-US" altLang="ko-KR" sz="1400" dirty="0"/>
              <a:t> (</a:t>
            </a:r>
            <a:r>
              <a:rPr lang="ko-KR" altLang="en-US" sz="1400" dirty="0" err="1"/>
              <a:t>타임리프</a:t>
            </a:r>
            <a:r>
              <a:rPr lang="en-US" altLang="ko-KR" sz="1400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/>
              <a:t>Mustache (</a:t>
            </a:r>
            <a:r>
              <a:rPr lang="ko-KR" altLang="en-US" sz="1400" dirty="0" err="1"/>
              <a:t>머스태치</a:t>
            </a:r>
            <a:r>
              <a:rPr lang="en-US" altLang="ko-KR" sz="1400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D16C8-ECE0-C92F-0D24-A6EEBA55AEC5}"/>
              </a:ext>
            </a:extLst>
          </p:cNvPr>
          <p:cNvSpPr txBox="1"/>
          <p:nvPr/>
        </p:nvSpPr>
        <p:spPr>
          <a:xfrm>
            <a:off x="135064" y="2967335"/>
            <a:ext cx="76136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HelloSpringApplication</a:t>
            </a:r>
            <a:r>
              <a:rPr lang="ko-KR" altLang="en-US" dirty="0"/>
              <a:t>이 있는 곳에 </a:t>
            </a:r>
            <a:r>
              <a:rPr lang="en-US" altLang="ko-KR" dirty="0"/>
              <a:t>controller </a:t>
            </a:r>
            <a:r>
              <a:rPr lang="ko-KR" altLang="en-US" dirty="0"/>
              <a:t>패키지를 생성합니다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패키지 내부에 </a:t>
            </a:r>
            <a:r>
              <a:rPr lang="en-US" altLang="ko-KR" dirty="0"/>
              <a:t>HelloController.java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DF8A08-CEF0-A3AD-4AFB-FD9954318BDA}"/>
              </a:ext>
            </a:extLst>
          </p:cNvPr>
          <p:cNvGrpSpPr/>
          <p:nvPr/>
        </p:nvGrpSpPr>
        <p:grpSpPr>
          <a:xfrm>
            <a:off x="8444870" y="1417855"/>
            <a:ext cx="3232316" cy="3098959"/>
            <a:chOff x="8444870" y="1417855"/>
            <a:chExt cx="3232316" cy="309895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6D6AAD-31CA-34E9-D902-28482355E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4870" y="1417855"/>
              <a:ext cx="3232316" cy="309895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4456EFB-0095-2792-2115-A473F404ACCF}"/>
                </a:ext>
              </a:extLst>
            </p:cNvPr>
            <p:cNvSpPr/>
            <p:nvPr/>
          </p:nvSpPr>
          <p:spPr>
            <a:xfrm>
              <a:off x="9422524" y="3428999"/>
              <a:ext cx="1660635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477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5064" y="213267"/>
            <a:ext cx="351884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thymeleaf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템플릿 엔진 사용하기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D16C8-ECE0-C92F-0D24-A6EEBA55AEC5}"/>
              </a:ext>
            </a:extLst>
          </p:cNvPr>
          <p:cNvSpPr txBox="1"/>
          <p:nvPr/>
        </p:nvSpPr>
        <p:spPr>
          <a:xfrm>
            <a:off x="135064" y="1099121"/>
            <a:ext cx="977094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HelloController</a:t>
            </a:r>
            <a:r>
              <a:rPr lang="ko-KR" altLang="en-US" dirty="0"/>
              <a:t>파일에 아래 코드를 추가합니다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참고</a:t>
            </a:r>
            <a:r>
              <a:rPr lang="en-US" altLang="ko-KR" dirty="0"/>
              <a:t>)</a:t>
            </a:r>
            <a:r>
              <a:rPr lang="ko-KR" altLang="en-US" dirty="0"/>
              <a:t>즉</a:t>
            </a:r>
            <a:r>
              <a:rPr lang="en-US" altLang="ko-KR" dirty="0"/>
              <a:t>, return “hello” = return “</a:t>
            </a:r>
            <a:r>
              <a:rPr lang="en-US" altLang="ko-KR" dirty="0" err="1"/>
              <a:t>src</a:t>
            </a:r>
            <a:r>
              <a:rPr lang="en-US" altLang="ko-KR" dirty="0"/>
              <a:t>/main/resources/templates/hello.html”</a:t>
            </a:r>
            <a:r>
              <a:rPr lang="ko-KR" altLang="en-US" dirty="0"/>
              <a:t>과 같은 말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1C9924-A918-549C-8F6E-9660A9295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64" y="2263001"/>
            <a:ext cx="2814145" cy="161582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@Controller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HelloController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@RequestMapping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"hello"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hello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m.addAttribute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hello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!!"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hello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5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5064" y="213267"/>
            <a:ext cx="351884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thymeleaf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템플릿 엔진 사용하기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D16C8-ECE0-C92F-0D24-A6EEBA55AEC5}"/>
              </a:ext>
            </a:extLst>
          </p:cNvPr>
          <p:cNvSpPr txBox="1"/>
          <p:nvPr/>
        </p:nvSpPr>
        <p:spPr>
          <a:xfrm>
            <a:off x="135064" y="1099121"/>
            <a:ext cx="742690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thymeleaf</a:t>
            </a:r>
            <a:r>
              <a:rPr lang="ko-KR" altLang="en-US" dirty="0"/>
              <a:t>를 사용하려면 </a:t>
            </a:r>
            <a:r>
              <a:rPr lang="en-US" altLang="ko-KR" dirty="0" err="1"/>
              <a:t>thymeleaf</a:t>
            </a:r>
            <a:r>
              <a:rPr lang="ko-KR" altLang="en-US" dirty="0"/>
              <a:t>폴더에 파일을 추가해야 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thymeleaf</a:t>
            </a:r>
            <a:r>
              <a:rPr lang="ko-KR" altLang="en-US" dirty="0"/>
              <a:t>폴더에 </a:t>
            </a:r>
            <a:r>
              <a:rPr lang="en-US" altLang="ko-KR" dirty="0"/>
              <a:t>hello.html</a:t>
            </a:r>
            <a:r>
              <a:rPr lang="ko-KR" altLang="en-US" dirty="0"/>
              <a:t>파일을 추가합니다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!+TAB</a:t>
            </a:r>
            <a:r>
              <a:rPr lang="ko-KR" altLang="en-US" dirty="0"/>
              <a:t>을 사용하여 기본 코드를 만듭니다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만들어진 기본 코드를 다음 페이지와 같이 수정합니다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7D6CF2-01D0-924D-8C89-5595199D31F3}"/>
              </a:ext>
            </a:extLst>
          </p:cNvPr>
          <p:cNvGrpSpPr/>
          <p:nvPr/>
        </p:nvGrpSpPr>
        <p:grpSpPr>
          <a:xfrm>
            <a:off x="144896" y="3837432"/>
            <a:ext cx="10554707" cy="2634858"/>
            <a:chOff x="144896" y="3837432"/>
            <a:chExt cx="10554707" cy="263485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D36E3E0-2038-4C84-27F3-E76966C2B32A}"/>
                </a:ext>
              </a:extLst>
            </p:cNvPr>
            <p:cNvGrpSpPr/>
            <p:nvPr/>
          </p:nvGrpSpPr>
          <p:grpSpPr>
            <a:xfrm>
              <a:off x="144896" y="3837432"/>
              <a:ext cx="10554707" cy="2634858"/>
              <a:chOff x="135064" y="2687056"/>
              <a:chExt cx="10554707" cy="263485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1FE6F8B2-969B-1A26-18C5-7155F9E99925}"/>
                  </a:ext>
                </a:extLst>
              </p:cNvPr>
              <p:cNvGrpSpPr/>
              <p:nvPr/>
            </p:nvGrpSpPr>
            <p:grpSpPr>
              <a:xfrm>
                <a:off x="135064" y="2750032"/>
                <a:ext cx="3111660" cy="2571882"/>
                <a:chOff x="338658" y="3033811"/>
                <a:chExt cx="3111660" cy="2571882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D10A0393-7970-6159-62BC-458815C67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38658" y="3033811"/>
                  <a:ext cx="3111660" cy="2571882"/>
                </a:xfrm>
                <a:prstGeom prst="rect">
                  <a:avLst/>
                </a:prstGeom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5968C4E-6278-E008-B8D5-28E9AA9F2A1C}"/>
                    </a:ext>
                  </a:extLst>
                </p:cNvPr>
                <p:cNvSpPr/>
                <p:nvPr/>
              </p:nvSpPr>
              <p:spPr>
                <a:xfrm>
                  <a:off x="1064171" y="4863661"/>
                  <a:ext cx="1426782" cy="52026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82CF9AE-717F-0027-6823-9B740A705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4167" y="2687056"/>
                <a:ext cx="6255604" cy="1892826"/>
              </a:xfrm>
              <a:prstGeom prst="rect">
                <a:avLst/>
              </a:prstGeom>
              <a:solidFill>
                <a:srgbClr val="1E1F2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&lt;!doctype 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BABABA"/>
                    </a:solidFill>
                    <a:effectLst/>
                    <a:latin typeface="Arial Unicode MS"/>
                    <a:ea typeface="JetBrains Mono"/>
                  </a:rPr>
                  <a:t>html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&gt;</a:t>
                </a: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&lt;html 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BABABA"/>
                    </a:solidFill>
                    <a:effectLst/>
                    <a:latin typeface="Arial Unicode MS"/>
                    <a:ea typeface="JetBrains Mono"/>
                  </a:rPr>
                  <a:t>lang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Arial Unicode MS"/>
                    <a:ea typeface="JetBrains Mono"/>
                  </a:rPr>
                  <a:t>="en"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&gt;</a:t>
                </a: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&lt;head&gt;</a:t>
                </a: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    &lt;meta 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BABABA"/>
                    </a:solidFill>
                    <a:effectLst/>
                    <a:latin typeface="Arial Unicode MS"/>
                    <a:ea typeface="JetBrains Mono"/>
                  </a:rPr>
                  <a:t>charset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Arial Unicode MS"/>
                    <a:ea typeface="JetBrains Mono"/>
                  </a:rPr>
                  <a:t>="UTF-8"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&gt;</a:t>
                </a: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    &lt;meta 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BABABA"/>
                    </a:solidFill>
                    <a:effectLst/>
                    <a:latin typeface="Arial Unicode MS"/>
                    <a:ea typeface="JetBrains Mono"/>
                  </a:rPr>
                  <a:t>name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Arial Unicode MS"/>
                    <a:ea typeface="JetBrains Mono"/>
                  </a:rPr>
                  <a:t>="viewport"</a:t>
                </a: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Arial Unicode MS"/>
                    <a:ea typeface="JetBrains Mono"/>
                  </a:rPr>
                  <a:t>          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BABABA"/>
                    </a:solidFill>
                    <a:effectLst/>
                    <a:latin typeface="Arial Unicode MS"/>
                    <a:ea typeface="JetBrains Mono"/>
                  </a:rPr>
                  <a:t>content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Arial Unicode MS"/>
                    <a:ea typeface="JetBrains Mono"/>
                  </a:rPr>
                  <a:t>="width=device-width, user-scalable=no, initial-scale=1.0, maximum-scale=1.0, minimum-scale=1.0"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&gt;</a:t>
                </a: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    &lt;meta 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BABABA"/>
                    </a:solidFill>
                    <a:effectLst/>
                    <a:latin typeface="Arial Unicode MS"/>
                    <a:ea typeface="JetBrains Mono"/>
                  </a:rPr>
                  <a:t>http-equiv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Arial Unicode MS"/>
                    <a:ea typeface="JetBrains Mono"/>
                  </a:rPr>
                  <a:t>="X-UA-Compatible" 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BABABA"/>
                    </a:solidFill>
                    <a:effectLst/>
                    <a:latin typeface="Arial Unicode MS"/>
                    <a:ea typeface="JetBrains Mono"/>
                  </a:rPr>
                  <a:t>content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6AAB73"/>
                    </a:solidFill>
                    <a:effectLst/>
                    <a:latin typeface="Arial Unicode MS"/>
                    <a:ea typeface="JetBrains Mono"/>
                  </a:rPr>
                  <a:t>="ie=edge"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&gt;</a:t>
                </a: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    &lt;title&gt;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BCBEC4"/>
                    </a:solidFill>
                    <a:effectLst/>
                    <a:latin typeface="Arial Unicode MS"/>
                    <a:ea typeface="JetBrains Mono"/>
                  </a:rPr>
                  <a:t>Document</a:t>
                </a: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&lt;/title&gt;</a:t>
                </a: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&lt;/head&gt;</a:t>
                </a: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&lt;body&gt;</a:t>
                </a: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</a:b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&lt;/body&gt;</a:t>
                </a:r>
                <a:b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D5B778"/>
                    </a:solidFill>
                    <a:effectLst/>
                    <a:latin typeface="Arial Unicode MS"/>
                    <a:ea typeface="JetBrains Mono"/>
                  </a:rPr>
                  <a:t>&lt;/html&gt;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" name="화살표: 오른쪽 3">
                <a:extLst>
                  <a:ext uri="{FF2B5EF4-FFF2-40B4-BE49-F238E27FC236}">
                    <a16:creationId xmlns:a16="http://schemas.microsoft.com/office/drawing/2014/main" id="{28F40850-F61F-E5D8-5AE1-C026E64D8D19}"/>
                  </a:ext>
                </a:extLst>
              </p:cNvPr>
              <p:cNvSpPr/>
              <p:nvPr/>
            </p:nvSpPr>
            <p:spPr>
              <a:xfrm>
                <a:off x="3539613" y="3429000"/>
                <a:ext cx="511277" cy="4301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560D305-8966-B323-93CF-4A6570852B4B}"/>
                </a:ext>
              </a:extLst>
            </p:cNvPr>
            <p:cNvSpPr/>
            <p:nvPr/>
          </p:nvSpPr>
          <p:spPr>
            <a:xfrm>
              <a:off x="4458423" y="3837432"/>
              <a:ext cx="6170247" cy="18928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699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5064" y="213267"/>
            <a:ext cx="351884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thymeleaf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템플릿 엔진 사용하기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D16C8-ECE0-C92F-0D24-A6EEBA55AEC5}"/>
              </a:ext>
            </a:extLst>
          </p:cNvPr>
          <p:cNvSpPr txBox="1"/>
          <p:nvPr/>
        </p:nvSpPr>
        <p:spPr>
          <a:xfrm>
            <a:off x="135064" y="1099121"/>
            <a:ext cx="42674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변경점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&lt;html&gt;</a:t>
            </a:r>
            <a:r>
              <a:rPr lang="ko-KR" altLang="en-US" dirty="0"/>
              <a:t>태그에 </a:t>
            </a:r>
            <a:r>
              <a:rPr lang="en-US" altLang="ko-KR" dirty="0" err="1"/>
              <a:t>xmlns</a:t>
            </a:r>
            <a:r>
              <a:rPr lang="en-US" altLang="ko-KR" dirty="0"/>
              <a:t>: </a:t>
            </a:r>
            <a:r>
              <a:rPr lang="ko-KR" altLang="en-US" dirty="0"/>
              <a:t>추가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&lt;body&gt; </a:t>
            </a:r>
            <a:r>
              <a:rPr lang="ko-KR" altLang="en-US" dirty="0"/>
              <a:t>내부에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 추가</a:t>
            </a: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424195A-F3B1-7B8F-CCF4-462D3AC9845C}"/>
              </a:ext>
            </a:extLst>
          </p:cNvPr>
          <p:cNvGrpSpPr/>
          <p:nvPr/>
        </p:nvGrpSpPr>
        <p:grpSpPr>
          <a:xfrm>
            <a:off x="167372" y="4667806"/>
            <a:ext cx="6508956" cy="1892826"/>
            <a:chOff x="235973" y="3989380"/>
            <a:chExt cx="6508956" cy="1892826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D9C23B3D-1DE6-3A53-9357-148A051CC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73" y="3989380"/>
              <a:ext cx="6508956" cy="1892826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&lt;!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doctype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html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html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xmlns: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th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="http://www.thymeleaf.org"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head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   &lt;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meta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charset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="UTF-8"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   &lt;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meta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viewport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 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content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width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device-width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user-scalable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no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initial-scale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=1.0,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maximum-scale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=1.0,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minimum-scale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=1.0"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   &lt;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meta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http-equiv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="X-UA-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Compatible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content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ie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edge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   &lt;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title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Document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&lt;/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title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&lt;/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head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body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   &lt;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/>
                  <a:ea typeface="JetBrains Mono"/>
                </a:rPr>
                <a:t>:text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="'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안녕하세요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. ' + ${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data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}"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안녕하세요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.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손님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&lt;/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&lt;/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body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&lt;/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html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D5B778"/>
                  </a:solidFill>
                  <a:effectLst/>
                  <a:latin typeface="Arial Unicode MS"/>
                  <a:ea typeface="JetBrains Mono"/>
                </a:rPr>
                <a:t>&gt;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87741EF-F7C8-8022-73F8-93D57791AA64}"/>
                </a:ext>
              </a:extLst>
            </p:cNvPr>
            <p:cNvSpPr/>
            <p:nvPr/>
          </p:nvSpPr>
          <p:spPr>
            <a:xfrm>
              <a:off x="235973" y="4127600"/>
              <a:ext cx="2399072" cy="2575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F36CC4-83C3-08E6-754A-8EDF873FA3F6}"/>
                </a:ext>
              </a:extLst>
            </p:cNvPr>
            <p:cNvSpPr/>
            <p:nvPr/>
          </p:nvSpPr>
          <p:spPr>
            <a:xfrm>
              <a:off x="235973" y="5336967"/>
              <a:ext cx="3224982" cy="2575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3B7A169-6DCF-E430-6674-7500C174A64E}"/>
              </a:ext>
            </a:extLst>
          </p:cNvPr>
          <p:cNvSpPr txBox="1"/>
          <p:nvPr/>
        </p:nvSpPr>
        <p:spPr>
          <a:xfrm>
            <a:off x="135064" y="2446708"/>
            <a:ext cx="6674648" cy="1908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&lt;html&gt;</a:t>
            </a:r>
            <a:r>
              <a:rPr lang="ko-KR" altLang="en-US" b="1" dirty="0"/>
              <a:t>태그에 작성한 </a:t>
            </a:r>
            <a:r>
              <a:rPr lang="en-US" altLang="ko-KR" b="1" dirty="0" err="1"/>
              <a:t>thymeleaf</a:t>
            </a:r>
            <a:r>
              <a:rPr lang="ko-KR" altLang="en-US" b="1" dirty="0"/>
              <a:t>주소</a:t>
            </a:r>
            <a:r>
              <a:rPr lang="en-US" altLang="ko-KR" b="1" dirty="0"/>
              <a:t>, </a:t>
            </a:r>
            <a:r>
              <a:rPr lang="ko-KR" altLang="en-US" b="1" dirty="0"/>
              <a:t>외워야 합니까</a:t>
            </a:r>
            <a:r>
              <a:rPr lang="en-US" altLang="ko-KR" b="1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아뇨</a:t>
            </a:r>
            <a:r>
              <a:rPr lang="en-US" altLang="ko-KR" sz="1600" dirty="0"/>
              <a:t>. </a:t>
            </a:r>
            <a:r>
              <a:rPr lang="ko-KR" altLang="en-US" sz="1600" dirty="0"/>
              <a:t>구글에 </a:t>
            </a:r>
            <a:r>
              <a:rPr lang="en-US" altLang="ko-KR" sz="1600" dirty="0"/>
              <a:t>‘</a:t>
            </a:r>
            <a:r>
              <a:rPr lang="en-US" altLang="ko-KR" sz="1600" dirty="0" err="1"/>
              <a:t>thymeleaf</a:t>
            </a:r>
            <a:r>
              <a:rPr lang="en-US" altLang="ko-KR" sz="1600" dirty="0"/>
              <a:t> </a:t>
            </a:r>
            <a:r>
              <a:rPr lang="ko-KR" altLang="en-US" sz="1600" dirty="0"/>
              <a:t>사용법</a:t>
            </a:r>
            <a:r>
              <a:rPr lang="en-US" altLang="ko-KR" sz="1600" dirty="0"/>
              <a:t>’</a:t>
            </a:r>
            <a:r>
              <a:rPr lang="ko-KR" altLang="en-US" sz="1600" dirty="0"/>
              <a:t>이라고 검색하면 다 나옵니다</a:t>
            </a:r>
            <a:r>
              <a:rPr lang="en-US" altLang="ko-KR" sz="1600" dirty="0"/>
              <a:t>.</a:t>
            </a:r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dirty="0"/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html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xmlns: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th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="http://www.thymeleaf.org"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왜 씁니까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?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이를 작성하는 이유는 </a:t>
            </a:r>
            <a:r>
              <a:rPr lang="en-US" altLang="ko-KR" sz="1600" dirty="0" err="1"/>
              <a:t>jstl</a:t>
            </a:r>
            <a:r>
              <a:rPr lang="ko-KR" altLang="en-US" sz="1600" dirty="0"/>
              <a:t>과 비슷한 이유입니다</a:t>
            </a:r>
            <a:r>
              <a:rPr lang="en-US" altLang="ko-KR" sz="1600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sz="1600" dirty="0"/>
              <a:t>해당 코드를 작성하면 </a:t>
            </a:r>
            <a:r>
              <a:rPr lang="en-US" altLang="ko-KR" sz="1600" dirty="0" err="1"/>
              <a:t>thymeleaf</a:t>
            </a:r>
            <a:r>
              <a:rPr lang="ko-KR" altLang="en-US" sz="1600" dirty="0"/>
              <a:t>문법을 사용할 수 있게 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3984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5064" y="213267"/>
            <a:ext cx="351884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thymeleaf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템플릿 엔진 사용하기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D16C8-ECE0-C92F-0D24-A6EEBA55AEC5}"/>
              </a:ext>
            </a:extLst>
          </p:cNvPr>
          <p:cNvSpPr txBox="1"/>
          <p:nvPr/>
        </p:nvSpPr>
        <p:spPr>
          <a:xfrm>
            <a:off x="135064" y="1099121"/>
            <a:ext cx="72593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작업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서버를 실행합니다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브라우저에 접속하여</a:t>
            </a:r>
            <a:r>
              <a:rPr lang="en-US" altLang="ko-KR" dirty="0"/>
              <a:t>, </a:t>
            </a:r>
            <a:r>
              <a:rPr lang="en-US" altLang="ko-KR" dirty="0">
                <a:hlinkClick r:id="rId2"/>
              </a:rPr>
              <a:t>http://localhost:8090/hello</a:t>
            </a:r>
            <a:r>
              <a:rPr lang="en-US" altLang="ko-KR" dirty="0"/>
              <a:t> </a:t>
            </a:r>
            <a:r>
              <a:rPr lang="ko-KR" altLang="en-US" dirty="0"/>
              <a:t>를 검색합니다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결과가 나오는 모습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C17DBE-DCDF-3715-2BB1-66CC75BB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4" y="2812445"/>
            <a:ext cx="2926334" cy="16460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66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35064" y="213267"/>
            <a:ext cx="3518848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thymeleaf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템플릿 엔진 사용하기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D16C8-ECE0-C92F-0D24-A6EEBA55AEC5}"/>
              </a:ext>
            </a:extLst>
          </p:cNvPr>
          <p:cNvSpPr txBox="1"/>
          <p:nvPr/>
        </p:nvSpPr>
        <p:spPr>
          <a:xfrm>
            <a:off x="135064" y="1099121"/>
            <a:ext cx="11090985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/>
              <a:t>Controller</a:t>
            </a:r>
            <a:r>
              <a:rPr lang="ko-KR" altLang="en-US" dirty="0"/>
              <a:t>의 </a:t>
            </a:r>
            <a:r>
              <a:rPr lang="en-US" altLang="ko-KR" dirty="0"/>
              <a:t>return</a:t>
            </a:r>
            <a:r>
              <a:rPr lang="ko-KR" altLang="en-US" dirty="0"/>
              <a:t>값에서 확장자를 주지 않으면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로 이동했는데 이건 </a:t>
            </a:r>
            <a:r>
              <a:rPr lang="en-US" altLang="ko-KR" dirty="0"/>
              <a:t>html</a:t>
            </a:r>
            <a:r>
              <a:rPr lang="ko-KR" altLang="en-US" dirty="0"/>
              <a:t>으로 이동하네요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네 맞습니다</a:t>
            </a:r>
            <a:r>
              <a:rPr lang="en-US" altLang="ko-KR" dirty="0"/>
              <a:t>. </a:t>
            </a:r>
            <a:r>
              <a:rPr lang="ko-KR" altLang="en-US" dirty="0"/>
              <a:t>추가로 </a:t>
            </a:r>
            <a:r>
              <a:rPr lang="en-US" altLang="ko-KR" dirty="0"/>
              <a:t>views </a:t>
            </a:r>
            <a:r>
              <a:rPr lang="ko-KR" altLang="en-US" dirty="0"/>
              <a:t>폴더가 아닌</a:t>
            </a:r>
            <a:r>
              <a:rPr lang="en-US" altLang="ko-KR" dirty="0"/>
              <a:t>, resources/templates</a:t>
            </a:r>
            <a:r>
              <a:rPr lang="ko-KR" altLang="en-US" dirty="0"/>
              <a:t>폴더에서 찾습니다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의 </a:t>
            </a:r>
            <a:r>
              <a:rPr lang="en-US" altLang="ko-KR" dirty="0"/>
              <a:t>return</a:t>
            </a:r>
            <a:r>
              <a:rPr lang="ko-KR" altLang="en-US" dirty="0"/>
              <a:t>값을 </a:t>
            </a:r>
            <a:r>
              <a:rPr lang="en-US" altLang="ko-KR" dirty="0"/>
              <a:t>hello</a:t>
            </a:r>
            <a:r>
              <a:rPr lang="ko-KR" altLang="en-US" dirty="0"/>
              <a:t>라고 작성하면 </a:t>
            </a:r>
            <a:r>
              <a:rPr lang="en-US" altLang="ko-KR" dirty="0"/>
              <a:t>resources/templates/hello.html</a:t>
            </a:r>
            <a:r>
              <a:rPr lang="ko-KR" altLang="en-US" dirty="0"/>
              <a:t>이 실행된다는 거죠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누가 그걸 가능하게 해줍니까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dirty="0" err="1"/>
              <a:t>viewResolver</a:t>
            </a:r>
            <a:r>
              <a:rPr lang="en-US" altLang="ko-KR" dirty="0"/>
              <a:t> </a:t>
            </a:r>
            <a:r>
              <a:rPr lang="ko-KR" altLang="en-US" dirty="0"/>
              <a:t>이라는 친구가 이를 자동으로 찾아준다고 합니다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th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:text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="'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' + ${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}"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손님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r>
              <a:rPr lang="ko-KR" altLang="en-US" dirty="0"/>
              <a:t>에서 안녕하세요</a:t>
            </a:r>
            <a:r>
              <a:rPr lang="en-US" altLang="ko-KR" dirty="0"/>
              <a:t>. </a:t>
            </a:r>
            <a:r>
              <a:rPr lang="ko-KR" altLang="en-US" dirty="0"/>
              <a:t>손님 이라고 작성한 부분은</a:t>
            </a:r>
            <a:br>
              <a:rPr lang="en-US" altLang="ko-KR" dirty="0"/>
            </a:br>
            <a:r>
              <a:rPr lang="ko-KR" altLang="en-US" dirty="0"/>
              <a:t>어디로 </a:t>
            </a:r>
            <a:r>
              <a:rPr lang="ko-KR" altLang="en-US" dirty="0" err="1"/>
              <a:t>간거죠</a:t>
            </a:r>
            <a:r>
              <a:rPr lang="en-US" altLang="ko-KR" dirty="0"/>
              <a:t>?@@ + </a:t>
            </a:r>
            <a:r>
              <a:rPr lang="ko-KR" altLang="en-US" dirty="0"/>
              <a:t>없어도 </a:t>
            </a:r>
            <a:r>
              <a:rPr lang="ko-KR" altLang="en-US" dirty="0" err="1"/>
              <a:t>되는건가요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2B224-290B-4B57-A050-AE4305C04C59}"/>
              </a:ext>
            </a:extLst>
          </p:cNvPr>
          <p:cNvSpPr txBox="1"/>
          <p:nvPr/>
        </p:nvSpPr>
        <p:spPr>
          <a:xfrm>
            <a:off x="2340077" y="2969793"/>
            <a:ext cx="6803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57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011388" y="2459504"/>
            <a:ext cx="8169224" cy="193899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1-4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서버에 내가 만든 프로그램 배포하기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pass@@</a:t>
            </a:r>
          </a:p>
        </p:txBody>
      </p:sp>
    </p:spTree>
    <p:extLst>
      <p:ext uri="{BB962C8B-B14F-4D97-AF65-F5344CB8AC3E}">
        <p14:creationId xmlns:p14="http://schemas.microsoft.com/office/powerpoint/2010/main" val="211744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944082" y="3075057"/>
            <a:ext cx="230383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</p:spTree>
    <p:extLst>
      <p:ext uri="{BB962C8B-B14F-4D97-AF65-F5344CB8AC3E}">
        <p14:creationId xmlns:p14="http://schemas.microsoft.com/office/powerpoint/2010/main" val="266450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3269" y="2767281"/>
            <a:ext cx="402546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(0:40)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템플릿 엔진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90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66595" y="152418"/>
            <a:ext cx="191270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2-1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(0:40)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템플릿 엔진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8E9A7-ED1B-0AC8-2A91-D939ADDDAFE0}"/>
              </a:ext>
            </a:extLst>
          </p:cNvPr>
          <p:cNvSpPr txBox="1"/>
          <p:nvPr/>
        </p:nvSpPr>
        <p:spPr>
          <a:xfrm>
            <a:off x="166595" y="1247928"/>
            <a:ext cx="1042323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템플릿 엔진의 뜻은 아래와 같다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정적인 </a:t>
            </a:r>
            <a:r>
              <a:rPr lang="en-US" altLang="ko-KR" dirty="0"/>
              <a:t>HTML</a:t>
            </a:r>
            <a:r>
              <a:rPr lang="ko-KR" altLang="en-US" dirty="0"/>
              <a:t>을 그냥 클라이언트에게 보여주는 것이 아닌</a:t>
            </a:r>
            <a:r>
              <a:rPr lang="en-US" altLang="ko-KR" dirty="0"/>
              <a:t>, </a:t>
            </a:r>
            <a:r>
              <a:rPr lang="ko-KR" altLang="en-US" dirty="0"/>
              <a:t>프로그래밍적 요소가 들어간 </a:t>
            </a:r>
            <a:r>
              <a:rPr lang="en-US" altLang="ko-KR" dirty="0"/>
              <a:t>View</a:t>
            </a:r>
            <a:r>
              <a:rPr lang="ko-KR" altLang="en-US" dirty="0"/>
              <a:t>파일을</a:t>
            </a:r>
            <a:br>
              <a:rPr lang="en-US" altLang="ko-KR" dirty="0"/>
            </a:br>
            <a:r>
              <a:rPr lang="en-US" altLang="ko-KR" dirty="0"/>
              <a:t>HTML</a:t>
            </a:r>
            <a:r>
              <a:rPr lang="ko-KR" altLang="en-US" dirty="0"/>
              <a:t>으로 변경하는 기술을 템플릿 엔진이라고 한다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조건문</a:t>
            </a:r>
            <a:r>
              <a:rPr lang="en-US" altLang="ko-KR" dirty="0"/>
              <a:t>,</a:t>
            </a:r>
            <a:r>
              <a:rPr lang="ko-KR" altLang="en-US" dirty="0" err="1"/>
              <a:t>반복문</a:t>
            </a:r>
            <a:r>
              <a:rPr lang="en-US" altLang="ko-KR" dirty="0"/>
              <a:t>,</a:t>
            </a:r>
            <a:r>
              <a:rPr lang="ko-KR" altLang="en-US" dirty="0"/>
              <a:t>코드 등이 들어간 파일을 </a:t>
            </a:r>
            <a:r>
              <a:rPr lang="en-US" altLang="ko-KR" dirty="0"/>
              <a:t>HTML</a:t>
            </a:r>
            <a:r>
              <a:rPr lang="ko-KR" altLang="en-US" dirty="0"/>
              <a:t>으로 변환시켜 주는 프로그램 혹은 툴을 </a:t>
            </a:r>
            <a:br>
              <a:rPr lang="en-US" altLang="ko-KR" dirty="0"/>
            </a:br>
            <a:r>
              <a:rPr lang="ko-KR" altLang="en-US" dirty="0"/>
              <a:t>템플릿 엔진이라고 한다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777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86768" y="2767281"/>
            <a:ext cx="4218464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static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폴더의 기능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160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9911" y="200544"/>
            <a:ext cx="2203167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2-1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static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폴더의 기능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D5E19B-9704-C27F-95FF-26DA02FB2D85}"/>
              </a:ext>
            </a:extLst>
          </p:cNvPr>
          <p:cNvGrpSpPr/>
          <p:nvPr/>
        </p:nvGrpSpPr>
        <p:grpSpPr>
          <a:xfrm>
            <a:off x="229911" y="1050870"/>
            <a:ext cx="2644369" cy="2949196"/>
            <a:chOff x="229911" y="1296675"/>
            <a:chExt cx="2644369" cy="29491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75412D-76CB-859F-4A34-7B881AD0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911" y="1296675"/>
              <a:ext cx="2644369" cy="294919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A1019DA-7ABB-E90B-0861-7C7A8801A0BA}"/>
                </a:ext>
              </a:extLst>
            </p:cNvPr>
            <p:cNvSpPr/>
            <p:nvPr/>
          </p:nvSpPr>
          <p:spPr>
            <a:xfrm>
              <a:off x="826134" y="3075548"/>
              <a:ext cx="1287801" cy="4837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3E9D3B-4084-41DA-30DA-E181D58E921E}"/>
              </a:ext>
            </a:extLst>
          </p:cNvPr>
          <p:cNvSpPr txBox="1"/>
          <p:nvPr/>
        </p:nvSpPr>
        <p:spPr>
          <a:xfrm>
            <a:off x="229911" y="4301611"/>
            <a:ext cx="1189812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src</a:t>
            </a:r>
            <a:r>
              <a:rPr lang="en-US" altLang="ko-KR" dirty="0"/>
              <a:t>/main/resources/static</a:t>
            </a:r>
            <a:r>
              <a:rPr lang="ko-KR" altLang="en-US" dirty="0"/>
              <a:t>폴더 내부에 들어가 있는 정적 파일들은 </a:t>
            </a:r>
            <a:r>
              <a:rPr lang="en-US" altLang="ko-KR" dirty="0"/>
              <a:t>Controller </a:t>
            </a:r>
            <a:r>
              <a:rPr lang="ko-KR" altLang="en-US" dirty="0"/>
              <a:t>없이 브라우저에서 접근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브라우저 </a:t>
            </a:r>
            <a:r>
              <a:rPr lang="en-US" altLang="ko-KR" dirty="0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localhost:8090/index.html </a:t>
            </a:r>
            <a:r>
              <a:rPr lang="ko-KR" altLang="en-US" dirty="0"/>
              <a:t>라고 작성하면</a:t>
            </a:r>
            <a:r>
              <a:rPr lang="en-US" altLang="ko-KR" dirty="0"/>
              <a:t> </a:t>
            </a:r>
            <a:r>
              <a:rPr lang="ko-KR" altLang="en-US" dirty="0"/>
              <a:t>접근 가능하다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정적 파일들만 접근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확장자 끝까지 다 붙여줘야 함 </a:t>
            </a:r>
            <a:r>
              <a:rPr lang="en-US" altLang="ko-KR" dirty="0"/>
              <a:t>(ex_test.html)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457DA-8F11-1C78-3C8E-11FCFF7C9094}"/>
              </a:ext>
            </a:extLst>
          </p:cNvPr>
          <p:cNvSpPr txBox="1"/>
          <p:nvPr/>
        </p:nvSpPr>
        <p:spPr>
          <a:xfrm>
            <a:off x="3168400" y="1079061"/>
            <a:ext cx="879368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컨트롤러에도 있고</a:t>
            </a:r>
            <a:r>
              <a:rPr lang="en-US" altLang="ko-KR" dirty="0"/>
              <a:t>, resources/static</a:t>
            </a:r>
            <a:r>
              <a:rPr lang="ko-KR" altLang="en-US" dirty="0"/>
              <a:t>에도 있으면 누가 우선순위를 가지나요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 err="1"/>
              <a:t>톰캣은</a:t>
            </a:r>
            <a:r>
              <a:rPr lang="ko-KR" altLang="en-US" dirty="0"/>
              <a:t> 컨트롤러를 우선 뒤지고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resources/static </a:t>
            </a:r>
            <a:r>
              <a:rPr lang="ko-KR" altLang="en-US" dirty="0"/>
              <a:t>폴더를 뒤집니다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Controller</a:t>
            </a:r>
            <a:r>
              <a:rPr lang="ko-KR" altLang="en-US" dirty="0"/>
              <a:t>에서 </a:t>
            </a:r>
            <a:r>
              <a:rPr lang="en-US" altLang="ko-KR" dirty="0"/>
              <a:t>URL</a:t>
            </a:r>
            <a:r>
              <a:rPr lang="ko-KR" altLang="en-US" dirty="0"/>
              <a:t>과 </a:t>
            </a:r>
            <a:r>
              <a:rPr lang="ko-KR" altLang="en-US" dirty="0" err="1"/>
              <a:t>맵핑되는</a:t>
            </a:r>
            <a:r>
              <a:rPr lang="ko-KR" altLang="en-US" dirty="0"/>
              <a:t> 프로그램이 있을 경우</a:t>
            </a:r>
            <a:r>
              <a:rPr lang="en-US" altLang="ko-KR" dirty="0"/>
              <a:t>, </a:t>
            </a:r>
            <a:r>
              <a:rPr lang="ko-KR" altLang="en-US" dirty="0"/>
              <a:t>이 먼저 실행됩니다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1963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3269" y="2767281"/>
            <a:ext cx="402546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160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4895" y="142068"/>
            <a:ext cx="210826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2-2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(5:00)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08470C-569C-88F0-629F-5402D091A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85" y="1356326"/>
            <a:ext cx="4229957" cy="26161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th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. ' + ${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}"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손님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4045C-BE2C-2A5B-1C19-C99987C988E8}"/>
              </a:ext>
            </a:extLst>
          </p:cNvPr>
          <p:cNvSpPr txBox="1"/>
          <p:nvPr/>
        </p:nvSpPr>
        <p:spPr>
          <a:xfrm>
            <a:off x="196639" y="1976283"/>
            <a:ext cx="861896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손님 부분의 경우</a:t>
            </a:r>
            <a:r>
              <a:rPr lang="en-US" altLang="ko-KR" dirty="0"/>
              <a:t>, Controller</a:t>
            </a:r>
            <a:r>
              <a:rPr lang="ko-KR" altLang="en-US" dirty="0"/>
              <a:t>를 거쳐 실행되면 표시되지 않았습니다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부분은 </a:t>
            </a:r>
            <a:r>
              <a:rPr lang="en-US" altLang="ko-KR" dirty="0"/>
              <a:t>Controller</a:t>
            </a:r>
            <a:r>
              <a:rPr lang="ko-KR" altLang="en-US" dirty="0"/>
              <a:t>를 거치지 않고 단일 파일 자체를 실행할 경우 표시 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서버 없이 단순 </a:t>
            </a:r>
            <a:r>
              <a:rPr lang="en-US" altLang="ko-KR" dirty="0"/>
              <a:t>html</a:t>
            </a:r>
            <a:r>
              <a:rPr lang="ko-KR" altLang="en-US" dirty="0"/>
              <a:t>을 확인할 경우</a:t>
            </a:r>
            <a:r>
              <a:rPr lang="en-US" altLang="ko-KR" dirty="0"/>
              <a:t>, </a:t>
            </a:r>
            <a:r>
              <a:rPr lang="ko-KR" altLang="en-US" dirty="0"/>
              <a:t>안녕하세요 손님 문구가 뜨고 </a:t>
            </a:r>
            <a:br>
              <a:rPr lang="en-US" altLang="ko-KR" dirty="0"/>
            </a:br>
            <a:r>
              <a:rPr lang="ko-KR" altLang="en-US" dirty="0"/>
              <a:t>서버를 거쳐 프로그램이 실행될 경우 안녕하세요 </a:t>
            </a:r>
            <a:r>
              <a:rPr lang="en-US" altLang="ko-KR" dirty="0"/>
              <a:t>${data}</a:t>
            </a:r>
            <a:r>
              <a:rPr lang="ko-KR" altLang="en-US" dirty="0"/>
              <a:t>가 실행되게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964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48617" y="2767281"/>
            <a:ext cx="429476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@ResponseBody</a:t>
            </a:r>
          </a:p>
        </p:txBody>
      </p:sp>
    </p:spTree>
    <p:extLst>
      <p:ext uri="{BB962C8B-B14F-4D97-AF65-F5344CB8AC3E}">
        <p14:creationId xmlns:p14="http://schemas.microsoft.com/office/powerpoint/2010/main" val="3422972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0564" y="136375"/>
            <a:ext cx="223811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2-3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@ResponseBody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8B59B5-01C0-28B5-74C8-6FC7069FD5F0}"/>
              </a:ext>
            </a:extLst>
          </p:cNvPr>
          <p:cNvSpPr txBox="1"/>
          <p:nvPr/>
        </p:nvSpPr>
        <p:spPr>
          <a:xfrm>
            <a:off x="433137" y="1395663"/>
            <a:ext cx="1098589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Method</a:t>
            </a:r>
            <a:r>
              <a:rPr lang="ko-KR" altLang="en-US" dirty="0"/>
              <a:t>의 전송방식 </a:t>
            </a:r>
            <a:r>
              <a:rPr lang="en-US" altLang="ko-KR" dirty="0"/>
              <a:t>GET/POST</a:t>
            </a:r>
            <a:r>
              <a:rPr lang="ko-KR" altLang="en-US" dirty="0"/>
              <a:t>에 따라</a:t>
            </a:r>
            <a:r>
              <a:rPr lang="en-US" altLang="ko-KR" dirty="0"/>
              <a:t>, </a:t>
            </a:r>
            <a:r>
              <a:rPr lang="ko-KR" altLang="en-US" dirty="0"/>
              <a:t>응답 방식이 다르다는 건 알고 </a:t>
            </a:r>
            <a:r>
              <a:rPr lang="ko-KR" altLang="en-US" dirty="0" err="1"/>
              <a:t>계신가요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GET = &lt;head&gt;</a:t>
            </a:r>
            <a:r>
              <a:rPr lang="ko-KR" altLang="en-US" dirty="0"/>
              <a:t>태그 내부에 값을 넣고 전송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POST = &lt;head&gt; &lt;body&gt;</a:t>
            </a:r>
            <a:r>
              <a:rPr lang="ko-KR" altLang="en-US" dirty="0"/>
              <a:t>태그에 값을 넣고 전송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메서드를 전송할 경우</a:t>
            </a:r>
            <a:r>
              <a:rPr lang="en-US" altLang="ko-KR" dirty="0"/>
              <a:t>, POST</a:t>
            </a:r>
            <a:r>
              <a:rPr lang="ko-KR" altLang="en-US" dirty="0"/>
              <a:t>방식으로 보낼 것이고</a:t>
            </a:r>
            <a:r>
              <a:rPr lang="en-US" altLang="ko-KR" dirty="0"/>
              <a:t>, &lt;body&gt;</a:t>
            </a:r>
            <a:r>
              <a:rPr lang="ko-KR" altLang="en-US" dirty="0"/>
              <a:t>태그 내부에 값을 직접 넣겠다는 뜻입니다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사용 방법은 다음 페이지와 같습니다 </a:t>
            </a:r>
            <a:r>
              <a:rPr lang="en-US" altLang="ko-KR" dirty="0"/>
              <a:t>@@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A5544-A032-BBAE-ED60-2D5699BF60D2}"/>
              </a:ext>
            </a:extLst>
          </p:cNvPr>
          <p:cNvSpPr txBox="1"/>
          <p:nvPr/>
        </p:nvSpPr>
        <p:spPr>
          <a:xfrm>
            <a:off x="370971" y="3708012"/>
            <a:ext cx="1145005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@GetMapping(“</a:t>
            </a:r>
            <a:r>
              <a:rPr lang="ko-KR" altLang="en-US" dirty="0"/>
              <a:t>경로</a:t>
            </a:r>
            <a:r>
              <a:rPr lang="en-US" altLang="ko-KR" dirty="0"/>
              <a:t>”)</a:t>
            </a:r>
            <a:br>
              <a:rPr lang="en-US" altLang="ko-KR" dirty="0"/>
            </a:br>
            <a:r>
              <a:rPr lang="en-US" altLang="ko-KR" dirty="0"/>
              <a:t>@ResponseBody ... </a:t>
            </a:r>
            <a:r>
              <a:rPr lang="ko-KR" altLang="en-US" dirty="0" err="1"/>
              <a:t>이런식으로</a:t>
            </a:r>
            <a:r>
              <a:rPr lang="ko-KR" altLang="en-US" dirty="0"/>
              <a:t> 작성해도 정상 동작하는데</a:t>
            </a:r>
            <a:r>
              <a:rPr lang="en-US" altLang="ko-KR" dirty="0"/>
              <a:t>, </a:t>
            </a:r>
            <a:r>
              <a:rPr lang="ko-KR" altLang="en-US" dirty="0"/>
              <a:t>정말 </a:t>
            </a:r>
            <a:r>
              <a:rPr lang="en-US" altLang="ko-KR" dirty="0"/>
              <a:t>Get/POST </a:t>
            </a:r>
            <a:r>
              <a:rPr lang="ko-KR" altLang="en-US" dirty="0"/>
              <a:t>전송방식에 차이가 있는 건가요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 err="1"/>
              <a:t>음음</a:t>
            </a:r>
            <a:r>
              <a:rPr lang="ko-KR" altLang="en-US" dirty="0"/>
              <a:t> </a:t>
            </a:r>
            <a:r>
              <a:rPr lang="en-US" altLang="ko-KR" dirty="0"/>
              <a:t>....@@ </a:t>
            </a:r>
            <a:r>
              <a:rPr lang="ko-KR" altLang="en-US" dirty="0"/>
              <a:t>공부하고 다시 작성하도록 </a:t>
            </a:r>
            <a:r>
              <a:rPr lang="ko-KR" altLang="en-US" dirty="0" err="1"/>
              <a:t>할게요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0245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0564" y="136375"/>
            <a:ext cx="223811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2-3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@ResponseBody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8B59B5-01C0-28B5-74C8-6FC7069FD5F0}"/>
              </a:ext>
            </a:extLst>
          </p:cNvPr>
          <p:cNvSpPr txBox="1"/>
          <p:nvPr/>
        </p:nvSpPr>
        <p:spPr>
          <a:xfrm>
            <a:off x="260564" y="1051534"/>
            <a:ext cx="528862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진행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코드를 </a:t>
            </a:r>
            <a:r>
              <a:rPr lang="en-US" altLang="ko-KR" dirty="0"/>
              <a:t>Controller</a:t>
            </a:r>
            <a:r>
              <a:rPr lang="ko-KR" altLang="en-US" dirty="0"/>
              <a:t>에 작성합니다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URL</a:t>
            </a:r>
            <a:r>
              <a:rPr lang="ko-KR" altLang="en-US" dirty="0"/>
              <a:t>에 </a:t>
            </a:r>
            <a:r>
              <a:rPr lang="en-US" altLang="ko-KR" dirty="0" err="1"/>
              <a:t>hello-api?name</a:t>
            </a:r>
            <a:r>
              <a:rPr lang="en-US" altLang="ko-KR" dirty="0"/>
              <a:t>=</a:t>
            </a:r>
            <a:r>
              <a:rPr lang="ko-KR" altLang="en-US" dirty="0" err="1"/>
              <a:t>아아아</a:t>
            </a:r>
            <a:r>
              <a:rPr lang="ko-KR" altLang="en-US" dirty="0"/>
              <a:t> 를 작성합니다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결과를 확인합니다</a:t>
            </a:r>
            <a:r>
              <a:rPr lang="en-US" altLang="ko-KR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9F7893-1F11-AD9C-88FF-174F86244AA5}"/>
              </a:ext>
            </a:extLst>
          </p:cNvPr>
          <p:cNvGrpSpPr/>
          <p:nvPr/>
        </p:nvGrpSpPr>
        <p:grpSpPr>
          <a:xfrm>
            <a:off x="260564" y="3141127"/>
            <a:ext cx="10615244" cy="3308598"/>
            <a:chOff x="260564" y="3141127"/>
            <a:chExt cx="10615244" cy="3308598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A8D7CB6F-2021-62D7-032D-3021C3F5C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564" y="3141127"/>
              <a:ext cx="4262275" cy="3308598"/>
            </a:xfrm>
            <a:prstGeom prst="rect">
              <a:avLst/>
            </a:prstGeom>
            <a:solidFill>
              <a:srgbClr val="1E1F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3AE60"/>
                  </a:solidFill>
                  <a:effectLst/>
                  <a:latin typeface="Arial Unicode MS"/>
                  <a:ea typeface="JetBrains Mono"/>
                </a:rPr>
                <a:t>@GetMapping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"hello-api"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)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3AE60"/>
                  </a:solidFill>
                  <a:effectLst/>
                  <a:latin typeface="Arial Unicode MS"/>
                  <a:ea typeface="JetBrains Mono"/>
                </a:rPr>
                <a:t>@ResponseBody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3AE60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public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Hello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56A8F5"/>
                  </a:solidFill>
                  <a:effectLst/>
                  <a:latin typeface="Arial Unicode MS"/>
                  <a:ea typeface="JetBrains Mono"/>
                </a:rPr>
                <a:t>helloApi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3AE60"/>
                  </a:solidFill>
                  <a:effectLst/>
                  <a:latin typeface="Arial Unicode MS"/>
                  <a:ea typeface="JetBrains Mono"/>
                </a:rPr>
                <a:t>@RequestParam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6AAB73"/>
                  </a:solidFill>
                  <a:effectLst/>
                  <a:latin typeface="Arial Unicode MS"/>
                  <a:ea typeface="JetBrains Mono"/>
                </a:rPr>
                <a:t>"name"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)String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){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Hello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hello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=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new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Hello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();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hello.setName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);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return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hello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}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static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class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Hello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{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private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String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public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String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56A8F5"/>
                  </a:solidFill>
                  <a:effectLst/>
                  <a:latin typeface="Arial Unicode MS"/>
                  <a:ea typeface="JetBrains Mono"/>
                </a:rPr>
                <a:t>getName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() {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return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}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public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void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56A8F5"/>
                  </a:solidFill>
                  <a:effectLst/>
                  <a:latin typeface="Arial Unicode MS"/>
                  <a:ea typeface="JetBrains Mono"/>
                </a:rPr>
                <a:t>setName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(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String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) {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   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F8E6D"/>
                  </a:solidFill>
                  <a:effectLst/>
                  <a:latin typeface="Arial Unicode MS"/>
                  <a:ea typeface="JetBrains Mono"/>
                </a:rPr>
                <a:t>this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.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C77DBB"/>
                  </a:solidFill>
                  <a:effectLst/>
                  <a:latin typeface="Arial Unicode MS"/>
                  <a:ea typeface="JetBrains Mono"/>
                </a:rPr>
                <a:t>name 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= </a:t>
              </a:r>
              <a:r>
                <a:rPr kumimoji="0" lang="ko-KR" altLang="ko-KR" sz="1100" b="0" i="0" u="none" strike="noStrike" cap="none" normalizeH="0" baseline="0" dirty="0" err="1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name</a:t>
              </a: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;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    }</a:t>
              </a:r>
              <a:b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ko-KR" altLang="ko-KR" sz="1100" b="0" i="0" u="none" strike="noStrike" cap="none" normalizeH="0" baseline="0" dirty="0">
                  <a:ln>
                    <a:noFill/>
                  </a:ln>
                  <a:solidFill>
                    <a:srgbClr val="BCBEC4"/>
                  </a:solidFill>
                  <a:effectLst/>
                  <a:latin typeface="Arial Unicode MS"/>
                  <a:ea typeface="JetBrains Mono"/>
                </a:rPr>
                <a:t>}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452D2D-C0AC-AEB8-8530-ED593F035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380" y="3141127"/>
              <a:ext cx="5174428" cy="1508891"/>
            </a:xfrm>
            <a:prstGeom prst="rect">
              <a:avLst/>
            </a:prstGeom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DD220662-450D-2224-5589-FD41D9AA51D9}"/>
                </a:ext>
              </a:extLst>
            </p:cNvPr>
            <p:cNvSpPr/>
            <p:nvPr/>
          </p:nvSpPr>
          <p:spPr>
            <a:xfrm>
              <a:off x="4763064" y="3649766"/>
              <a:ext cx="698090" cy="49161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89105-44A1-DAB2-2262-3D01EEB04FE5}"/>
                </a:ext>
              </a:extLst>
            </p:cNvPr>
            <p:cNvSpPr/>
            <p:nvPr/>
          </p:nvSpPr>
          <p:spPr>
            <a:xfrm>
              <a:off x="6931966" y="3576995"/>
              <a:ext cx="2772473" cy="3067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4609487-63F5-1617-C871-5B7637B28C64}"/>
                </a:ext>
              </a:extLst>
            </p:cNvPr>
            <p:cNvSpPr/>
            <p:nvPr/>
          </p:nvSpPr>
          <p:spPr>
            <a:xfrm>
              <a:off x="5701381" y="4352463"/>
              <a:ext cx="1092710" cy="297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063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0564" y="136375"/>
            <a:ext cx="2238112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2-3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@ResponseBody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8B59B5-01C0-28B5-74C8-6FC7069FD5F0}"/>
              </a:ext>
            </a:extLst>
          </p:cNvPr>
          <p:cNvSpPr txBox="1"/>
          <p:nvPr/>
        </p:nvSpPr>
        <p:spPr>
          <a:xfrm>
            <a:off x="260564" y="1051534"/>
            <a:ext cx="525496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방금 작업한 내용이 </a:t>
            </a:r>
            <a:r>
              <a:rPr lang="ko-KR" altLang="en-US" dirty="0" err="1"/>
              <a:t>뭔가요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dirty="0" err="1"/>
              <a:t>json</a:t>
            </a:r>
            <a:r>
              <a:rPr lang="ko-KR" altLang="en-US" dirty="0"/>
              <a:t>형식으로 데이터를 뿌리는 작업입니다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꼭 </a:t>
            </a:r>
            <a:r>
              <a:rPr lang="en-US" altLang="ko-KR" dirty="0"/>
              <a:t>getter/setter</a:t>
            </a:r>
            <a:r>
              <a:rPr lang="ko-KR" altLang="en-US" dirty="0"/>
              <a:t>가 있어야 하나요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꼭 </a:t>
            </a:r>
            <a:r>
              <a:rPr lang="en-US" altLang="ko-KR" dirty="0"/>
              <a:t>@ResponseBody</a:t>
            </a:r>
            <a:r>
              <a:rPr lang="ko-KR" altLang="en-US" dirty="0"/>
              <a:t>가 있어야 하나요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네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9F7893-1F11-AD9C-88FF-174F86244AA5}"/>
              </a:ext>
            </a:extLst>
          </p:cNvPr>
          <p:cNvGrpSpPr/>
          <p:nvPr/>
        </p:nvGrpSpPr>
        <p:grpSpPr>
          <a:xfrm>
            <a:off x="618103" y="4743785"/>
            <a:ext cx="5174428" cy="1508891"/>
            <a:chOff x="5701380" y="3141127"/>
            <a:chExt cx="5174428" cy="15088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452D2D-C0AC-AEB8-8530-ED593F035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380" y="3141127"/>
              <a:ext cx="5174428" cy="150889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D89105-44A1-DAB2-2262-3D01EEB04FE5}"/>
                </a:ext>
              </a:extLst>
            </p:cNvPr>
            <p:cNvSpPr/>
            <p:nvPr/>
          </p:nvSpPr>
          <p:spPr>
            <a:xfrm>
              <a:off x="6931966" y="3576995"/>
              <a:ext cx="2772473" cy="30674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4609487-63F5-1617-C871-5B7637B28C64}"/>
                </a:ext>
              </a:extLst>
            </p:cNvPr>
            <p:cNvSpPr/>
            <p:nvPr/>
          </p:nvSpPr>
          <p:spPr>
            <a:xfrm>
              <a:off x="5701381" y="4352463"/>
              <a:ext cx="1092710" cy="297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82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5830" y="251646"/>
            <a:ext cx="1454244" cy="46166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0739A-14AC-7F59-8BA5-78A9999057B4}"/>
              </a:ext>
            </a:extLst>
          </p:cNvPr>
          <p:cNvSpPr txBox="1"/>
          <p:nvPr/>
        </p:nvSpPr>
        <p:spPr>
          <a:xfrm>
            <a:off x="275830" y="983226"/>
            <a:ext cx="781675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인프런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강사님 </a:t>
            </a:r>
            <a:r>
              <a:rPr lang="en-US" altLang="ko-KR" dirty="0"/>
              <a:t>: </a:t>
            </a:r>
            <a:r>
              <a:rPr lang="ko-KR" altLang="en-US" dirty="0"/>
              <a:t>김영한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스프링 입문 </a:t>
            </a:r>
            <a:r>
              <a:rPr lang="en-US" altLang="ko-KR" dirty="0"/>
              <a:t>– </a:t>
            </a:r>
            <a:r>
              <a:rPr lang="ko-KR" altLang="en-US" dirty="0"/>
              <a:t>코드로 배우는 스프링 부트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 MVC,DB </a:t>
            </a:r>
            <a:r>
              <a:rPr lang="ko-KR" altLang="en-US" dirty="0"/>
              <a:t>접근 기술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https://www.inflearn.com/course/lecture?courseSlug=</a:t>
            </a:r>
            <a:r>
              <a:rPr lang="ko-KR" altLang="en-US" dirty="0"/>
              <a:t>스프링</a:t>
            </a:r>
            <a:r>
              <a:rPr lang="en-US" altLang="ko-KR" dirty="0"/>
              <a:t>-</a:t>
            </a:r>
            <a:br>
              <a:rPr lang="en-US" altLang="ko-KR" dirty="0"/>
            </a:br>
            <a:r>
              <a:rPr lang="ko-KR" altLang="en-US" dirty="0"/>
              <a:t>입문</a:t>
            </a:r>
            <a:r>
              <a:rPr lang="en-US" altLang="ko-KR" dirty="0"/>
              <a:t>-</a:t>
            </a:r>
            <a:r>
              <a:rPr lang="ko-KR" altLang="en-US" dirty="0" err="1"/>
              <a:t>스프링부트</a:t>
            </a:r>
            <a:r>
              <a:rPr lang="en-US" altLang="ko-KR" dirty="0"/>
              <a:t>&amp;</a:t>
            </a:r>
            <a:r>
              <a:rPr lang="en-US" altLang="ko-KR" dirty="0" err="1"/>
              <a:t>unitId</a:t>
            </a:r>
            <a:r>
              <a:rPr lang="en-US" altLang="ko-KR" dirty="0"/>
              <a:t>=49587&amp;tab=curriculum</a:t>
            </a:r>
          </a:p>
        </p:txBody>
      </p:sp>
    </p:spTree>
    <p:extLst>
      <p:ext uri="{BB962C8B-B14F-4D97-AF65-F5344CB8AC3E}">
        <p14:creationId xmlns:p14="http://schemas.microsoft.com/office/powerpoint/2010/main" val="1635143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56495" y="2767281"/>
            <a:ext cx="527901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(7:40)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@ResponseBody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677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7746" y="161732"/>
            <a:ext cx="273183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2-3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(7:40)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@ResponseBody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D42A9-7303-E190-5DF5-E317D96E9900}"/>
              </a:ext>
            </a:extLst>
          </p:cNvPr>
          <p:cNvSpPr txBox="1"/>
          <p:nvPr/>
        </p:nvSpPr>
        <p:spPr>
          <a:xfrm>
            <a:off x="177746" y="1050498"/>
            <a:ext cx="10417724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기존에 프로그램 동작 순서를 생각하면</a:t>
            </a:r>
            <a:r>
              <a:rPr lang="en-US" altLang="ko-KR" dirty="0"/>
              <a:t>, </a:t>
            </a:r>
          </a:p>
          <a:p>
            <a:pPr marL="800100" lvl="1" indent="-342900">
              <a:buAutoNum type="arabicPeriod"/>
            </a:pPr>
            <a:r>
              <a:rPr lang="en-US" altLang="ko-KR" dirty="0" err="1"/>
              <a:t>url</a:t>
            </a:r>
            <a:r>
              <a:rPr lang="ko-KR" altLang="en-US" dirty="0"/>
              <a:t>에 프로그램 주소 입력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URL</a:t>
            </a:r>
            <a:r>
              <a:rPr lang="ko-KR" altLang="en-US" dirty="0"/>
              <a:t>과 동일한 맵핑이 있다면 해당 프로그램 실행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viewResolver</a:t>
            </a:r>
            <a:r>
              <a:rPr lang="ko-KR" altLang="en-US" dirty="0"/>
              <a:t>한테 던짐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그런데</a:t>
            </a:r>
            <a:r>
              <a:rPr lang="en-US" altLang="ko-KR" dirty="0"/>
              <a:t>, @ResponseBody</a:t>
            </a:r>
            <a:r>
              <a:rPr lang="ko-KR" altLang="en-US" dirty="0"/>
              <a:t>태그를 발견하면 </a:t>
            </a:r>
            <a:r>
              <a:rPr lang="en-US" altLang="ko-KR" dirty="0" err="1"/>
              <a:t>viewResolver</a:t>
            </a:r>
            <a:r>
              <a:rPr lang="ko-KR" altLang="en-US" dirty="0"/>
              <a:t>에게 던지는 것이 아니라</a:t>
            </a:r>
            <a:r>
              <a:rPr lang="en-US" altLang="ko-KR" dirty="0"/>
              <a:t>, JSON </a:t>
            </a:r>
            <a:r>
              <a:rPr lang="ko-KR" altLang="en-US" dirty="0"/>
              <a:t>방식으로</a:t>
            </a:r>
            <a:br>
              <a:rPr lang="en-US" altLang="ko-KR" dirty="0"/>
            </a:br>
            <a:r>
              <a:rPr lang="en-US" altLang="ko-KR" dirty="0"/>
              <a:t>HTML</a:t>
            </a:r>
            <a:r>
              <a:rPr lang="ko-KR" altLang="en-US" dirty="0"/>
              <a:t>에다가 값만 던지게 된다고 합니다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url</a:t>
            </a:r>
            <a:r>
              <a:rPr lang="ko-KR" altLang="en-US" dirty="0"/>
              <a:t>에 프로그램 주소 입력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URL</a:t>
            </a:r>
            <a:r>
              <a:rPr lang="ko-KR" altLang="en-US" dirty="0"/>
              <a:t>과 동일한 맵핑이 있다면 해당 프로그램 실행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@ResponseBody </a:t>
            </a:r>
            <a:r>
              <a:rPr lang="ko-KR" altLang="en-US" dirty="0"/>
              <a:t>발견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HttpMessageConverter</a:t>
            </a:r>
            <a:r>
              <a:rPr lang="ko-KR" altLang="en-US" dirty="0"/>
              <a:t>에게 값을 전달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ResponseBody</a:t>
            </a:r>
            <a:r>
              <a:rPr lang="en-US" altLang="ko-KR" dirty="0"/>
              <a:t> = JSON</a:t>
            </a:r>
            <a:r>
              <a:rPr lang="ko-KR" altLang="en-US" dirty="0"/>
              <a:t>형식으로 </a:t>
            </a:r>
            <a:r>
              <a:rPr lang="en-US" altLang="ko-KR" dirty="0"/>
              <a:t>HTML</a:t>
            </a:r>
            <a:r>
              <a:rPr lang="ko-KR" altLang="en-US" dirty="0"/>
              <a:t>에게 값을 던질 때 사용하게 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2498A-EB48-02BB-C119-4FCB44A8505A}"/>
              </a:ext>
            </a:extLst>
          </p:cNvPr>
          <p:cNvSpPr txBox="1"/>
          <p:nvPr/>
        </p:nvSpPr>
        <p:spPr>
          <a:xfrm>
            <a:off x="177746" y="4647698"/>
            <a:ext cx="79351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결론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1. JSON</a:t>
            </a:r>
            <a:r>
              <a:rPr lang="ko-KR" altLang="en-US" dirty="0"/>
              <a:t>방식으로 데이터를 던질 경우에는 </a:t>
            </a:r>
            <a:r>
              <a:rPr lang="en-US" altLang="ko-KR" dirty="0"/>
              <a:t>@ResponseBody</a:t>
            </a:r>
            <a:r>
              <a:rPr lang="ko-KR" altLang="en-US" dirty="0"/>
              <a:t>를 사용하면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396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77746" y="161732"/>
            <a:ext cx="2731838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2-3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(7:40)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@ResponseBody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719825-B96B-40C8-9C31-8DE28A29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25" y="1214177"/>
            <a:ext cx="8878069" cy="4846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6642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22969" y="2767281"/>
            <a:ext cx="434606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(12:00)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@AfterEach</a:t>
            </a:r>
          </a:p>
        </p:txBody>
      </p:sp>
    </p:spTree>
    <p:extLst>
      <p:ext uri="{BB962C8B-B14F-4D97-AF65-F5344CB8AC3E}">
        <p14:creationId xmlns:p14="http://schemas.microsoft.com/office/powerpoint/2010/main" val="416858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0923" y="152418"/>
            <a:ext cx="205697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(12:00)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@AfterEach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CBC4B9-E12E-1370-1B53-3724793A84D0}"/>
              </a:ext>
            </a:extLst>
          </p:cNvPr>
          <p:cNvSpPr txBox="1"/>
          <p:nvPr/>
        </p:nvSpPr>
        <p:spPr>
          <a:xfrm>
            <a:off x="641684" y="1443789"/>
            <a:ext cx="100041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@Test</a:t>
            </a:r>
            <a:r>
              <a:rPr lang="ko-KR" altLang="en-US" dirty="0"/>
              <a:t>를 작성할 경우</a:t>
            </a:r>
            <a:r>
              <a:rPr lang="en-US" altLang="ko-KR" dirty="0"/>
              <a:t>, </a:t>
            </a:r>
            <a:r>
              <a:rPr lang="ko-KR" altLang="en-US" dirty="0"/>
              <a:t>전체 </a:t>
            </a:r>
            <a:r>
              <a:rPr lang="en-US" altLang="ko-KR" dirty="0"/>
              <a:t>@Test </a:t>
            </a:r>
            <a:r>
              <a:rPr lang="ko-KR" altLang="en-US" dirty="0"/>
              <a:t>메서드를 실행하는 경우가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이럴 경우</a:t>
            </a:r>
            <a:r>
              <a:rPr lang="en-US" altLang="ko-KR" dirty="0"/>
              <a:t>, @Test</a:t>
            </a:r>
            <a:r>
              <a:rPr lang="ko-KR" altLang="en-US" dirty="0"/>
              <a:t>를 작성했던 순서대로 메서드가 실행되는 것이 아니다</a:t>
            </a:r>
            <a:r>
              <a:rPr lang="en-US" altLang="ko-KR" dirty="0"/>
              <a:t>. </a:t>
            </a:r>
            <a:r>
              <a:rPr lang="ko-KR" altLang="en-US" dirty="0"/>
              <a:t>랜덤으로 실행된다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그렇기 때문에 작성했던 테스트 케이스들이 서로 영향을 주는 경우가 발생할 수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예를 들어</a:t>
            </a:r>
            <a:r>
              <a:rPr lang="en-US" altLang="ko-KR" dirty="0"/>
              <a:t>, test1</a:t>
            </a:r>
            <a:r>
              <a:rPr lang="ko-KR" altLang="en-US" dirty="0"/>
              <a:t>에서 저장했던 데이터가 </a:t>
            </a:r>
            <a:r>
              <a:rPr lang="en-US" altLang="ko-KR" dirty="0"/>
              <a:t>test2</a:t>
            </a:r>
            <a:r>
              <a:rPr lang="ko-KR" altLang="en-US" dirty="0"/>
              <a:t>에서 문제를 일으켜 에러가 날 수도 있는 것이다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이럴 경우</a:t>
            </a:r>
            <a:r>
              <a:rPr lang="en-US" altLang="ko-KR" dirty="0"/>
              <a:t>, </a:t>
            </a:r>
            <a:r>
              <a:rPr lang="ko-KR" altLang="en-US" dirty="0"/>
              <a:t>사용하는 </a:t>
            </a:r>
            <a:r>
              <a:rPr lang="ko-KR" altLang="en-US" dirty="0" err="1"/>
              <a:t>어노테이션이</a:t>
            </a:r>
            <a:r>
              <a:rPr lang="ko-KR" altLang="en-US" dirty="0"/>
              <a:t> </a:t>
            </a:r>
            <a:r>
              <a:rPr lang="en-US" altLang="ko-KR" dirty="0"/>
              <a:t>@AfterEach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해당 </a:t>
            </a:r>
            <a:r>
              <a:rPr lang="ko-KR" altLang="en-US" dirty="0" err="1"/>
              <a:t>어노테이션은</a:t>
            </a:r>
            <a:r>
              <a:rPr lang="ko-KR" altLang="en-US" dirty="0"/>
              <a:t> 테스트가 하나 </a:t>
            </a:r>
            <a:r>
              <a:rPr lang="ko-KR" altLang="en-US" dirty="0" err="1"/>
              <a:t>끝날때마다</a:t>
            </a:r>
            <a:r>
              <a:rPr lang="ko-KR" altLang="en-US" dirty="0"/>
              <a:t> 실행되는 메서드를 지정할 때에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즉</a:t>
            </a:r>
            <a:r>
              <a:rPr lang="en-US" altLang="ko-KR" dirty="0"/>
              <a:t>, @AfterEach</a:t>
            </a:r>
            <a:r>
              <a:rPr lang="ko-KR" altLang="en-US" dirty="0"/>
              <a:t>를 사용하면 테스트가 하나 끝날 때 마다 실행될 메서드를 지정할 수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보통 해당 메서드에는 저장된 데이터를 초기화 하는 용도로 사용하게 됩니다</a:t>
            </a:r>
          </a:p>
        </p:txBody>
      </p:sp>
    </p:spTree>
    <p:extLst>
      <p:ext uri="{BB962C8B-B14F-4D97-AF65-F5344CB8AC3E}">
        <p14:creationId xmlns:p14="http://schemas.microsoft.com/office/powerpoint/2010/main" val="1975219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3269" y="2767281"/>
            <a:ext cx="402546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@Test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303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3400" y="200544"/>
            <a:ext cx="210826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3-5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@Test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F72F9-954F-0D97-218C-B7ADD2DEFDB9}"/>
              </a:ext>
            </a:extLst>
          </p:cNvPr>
          <p:cNvSpPr txBox="1"/>
          <p:nvPr/>
        </p:nvSpPr>
        <p:spPr>
          <a:xfrm>
            <a:off x="293400" y="1242353"/>
            <a:ext cx="624401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@Test</a:t>
            </a:r>
            <a:r>
              <a:rPr lang="ko-KR" altLang="en-US" dirty="0"/>
              <a:t>코드는 한글로 바꿔도 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오히려 한글로 적는 사람들이 많습니다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테스트이기 때문에 한글로 바꿔야 더 직관적이기 때문이죠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D2AC07-14E8-0E2B-6E31-D4FD4655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92" y="3662341"/>
            <a:ext cx="3362656" cy="19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91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482945" y="2767281"/>
            <a:ext cx="522611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(2:10)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@Test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진행할 경우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팁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005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1778" y="236915"/>
            <a:ext cx="2709396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3-5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(2:10)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@Test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진행할 경우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팁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9605AE-EA3F-8109-6CA5-67086C5943BB}"/>
              </a:ext>
            </a:extLst>
          </p:cNvPr>
          <p:cNvSpPr txBox="1"/>
          <p:nvPr/>
        </p:nvSpPr>
        <p:spPr>
          <a:xfrm>
            <a:off x="271778" y="1379483"/>
            <a:ext cx="11515588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주석으로 </a:t>
            </a:r>
            <a:r>
              <a:rPr lang="en-US" altLang="ko-KR" dirty="0"/>
              <a:t>given/when/then</a:t>
            </a:r>
            <a:r>
              <a:rPr lang="ko-KR" altLang="en-US" dirty="0"/>
              <a:t>을 나눠라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테스트를 진행할 때에는 보통 </a:t>
            </a:r>
            <a:r>
              <a:rPr lang="en-US" altLang="ko-KR" dirty="0"/>
              <a:t>given/when/then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가지로 나뉘게 된다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상황이 주어짐 </a:t>
            </a:r>
            <a:r>
              <a:rPr lang="en-US" altLang="ko-KR" dirty="0"/>
              <a:t>= given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어떤 경우에 </a:t>
            </a:r>
            <a:r>
              <a:rPr lang="en-US" altLang="ko-KR" dirty="0"/>
              <a:t>= when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결과 </a:t>
            </a:r>
            <a:r>
              <a:rPr lang="en-US" altLang="ko-KR" dirty="0"/>
              <a:t>= then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이런 식으로 코드를 정리해서 작성하면</a:t>
            </a:r>
            <a:r>
              <a:rPr lang="en-US" altLang="ko-KR" dirty="0"/>
              <a:t>, </a:t>
            </a:r>
            <a:r>
              <a:rPr lang="ko-KR" altLang="en-US" dirty="0"/>
              <a:t>테스트 코드가 길어졌을 경우에도 알아보기 쉽다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given/when/then</a:t>
            </a:r>
            <a:r>
              <a:rPr lang="ko-KR" altLang="en-US" dirty="0"/>
              <a:t>을 주석으로 주는 이유는 즉</a:t>
            </a:r>
            <a:r>
              <a:rPr lang="en-US" altLang="ko-KR" dirty="0"/>
              <a:t>, </a:t>
            </a:r>
            <a:r>
              <a:rPr lang="ko-KR" altLang="en-US" dirty="0"/>
              <a:t>의미론적 태그처럼 테스트 코드를 알아보기 쉽게 하기 위함이다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모든 상황이 </a:t>
            </a:r>
            <a:r>
              <a:rPr lang="en-US" altLang="ko-KR" dirty="0"/>
              <a:t>given/when/then</a:t>
            </a:r>
            <a:r>
              <a:rPr lang="ko-KR" altLang="en-US" dirty="0"/>
              <a:t>으로 해석되진 않으니</a:t>
            </a:r>
            <a:r>
              <a:rPr lang="en-US" altLang="ko-KR" dirty="0"/>
              <a:t>, </a:t>
            </a:r>
            <a:r>
              <a:rPr lang="ko-KR" altLang="en-US" dirty="0"/>
              <a:t>상황에 맞게 주석을 첨가하는 것을 추천합니다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ADA96A-1FF0-41BD-D8F4-4BAD80A5C460}"/>
              </a:ext>
            </a:extLst>
          </p:cNvPr>
          <p:cNvGrpSpPr/>
          <p:nvPr/>
        </p:nvGrpSpPr>
        <p:grpSpPr>
          <a:xfrm>
            <a:off x="367272" y="4278979"/>
            <a:ext cx="1682836" cy="1752690"/>
            <a:chOff x="367272" y="4278979"/>
            <a:chExt cx="1682836" cy="17526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F813E5-8F9D-C43A-A1AE-F0EFEBF3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272" y="4278979"/>
              <a:ext cx="1682836" cy="17526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624C77-BC13-4B88-5A68-23714FD0F854}"/>
                </a:ext>
              </a:extLst>
            </p:cNvPr>
            <p:cNvSpPr/>
            <p:nvPr/>
          </p:nvSpPr>
          <p:spPr>
            <a:xfrm>
              <a:off x="729338" y="4706688"/>
              <a:ext cx="981221" cy="10634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678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22969" y="2767281"/>
            <a:ext cx="434606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3-5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(15:00)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@BeforeEach</a:t>
            </a:r>
          </a:p>
        </p:txBody>
      </p:sp>
    </p:spTree>
    <p:extLst>
      <p:ext uri="{BB962C8B-B14F-4D97-AF65-F5344CB8AC3E}">
        <p14:creationId xmlns:p14="http://schemas.microsoft.com/office/powerpoint/2010/main" val="159548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68708" y="3075057"/>
            <a:ext cx="5054589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생성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581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79355" y="229032"/>
            <a:ext cx="226857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3-5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(15:00)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@BeforeEach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2DC6F-3DD5-8C06-5C9B-F8C9B025498B}"/>
              </a:ext>
            </a:extLst>
          </p:cNvPr>
          <p:cNvSpPr txBox="1"/>
          <p:nvPr/>
        </p:nvSpPr>
        <p:spPr>
          <a:xfrm>
            <a:off x="279355" y="1261242"/>
            <a:ext cx="1033584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@Test</a:t>
            </a:r>
            <a:r>
              <a:rPr lang="ko-KR" altLang="en-US" dirty="0"/>
              <a:t>가 돌아간 이후 자동으로 실행되는 </a:t>
            </a:r>
            <a:r>
              <a:rPr lang="en-US" altLang="ko-KR" dirty="0"/>
              <a:t>@AfterEach</a:t>
            </a:r>
            <a:r>
              <a:rPr lang="ko-KR" altLang="en-US" dirty="0"/>
              <a:t>가 있다면</a:t>
            </a:r>
            <a:r>
              <a:rPr lang="en-US" altLang="ko-KR" dirty="0"/>
              <a:t>, @Test</a:t>
            </a:r>
            <a:r>
              <a:rPr lang="ko-KR" altLang="en-US" dirty="0"/>
              <a:t>가 돌아가기 전에 실행되는 </a:t>
            </a:r>
            <a:br>
              <a:rPr lang="en-US" altLang="ko-KR" dirty="0"/>
            </a:br>
            <a:r>
              <a:rPr lang="en-US" altLang="ko-KR" dirty="0"/>
              <a:t>@BeforeEach</a:t>
            </a:r>
            <a:r>
              <a:rPr lang="ko-KR" altLang="en-US" dirty="0"/>
              <a:t>도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493FA8-49B9-6661-09D2-F01C3B2E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8" y="3673367"/>
            <a:ext cx="4525262" cy="27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72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3269" y="2767281"/>
            <a:ext cx="402546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4-1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new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위험성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358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9475" y="213267"/>
            <a:ext cx="1721945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4-1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(3:00)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new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위험성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3F58D-3DD9-4C93-B276-D1A43D86FD17}"/>
              </a:ext>
            </a:extLst>
          </p:cNvPr>
          <p:cNvSpPr txBox="1"/>
          <p:nvPr/>
        </p:nvSpPr>
        <p:spPr>
          <a:xfrm>
            <a:off x="229475" y="953814"/>
            <a:ext cx="1070517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아래 코드의 문제점은</a:t>
            </a:r>
            <a:r>
              <a:rPr lang="en-US" altLang="ko-KR" dirty="0"/>
              <a:t>, </a:t>
            </a:r>
            <a:r>
              <a:rPr lang="ko-KR" altLang="en-US" dirty="0"/>
              <a:t>여러 클래스에서 이에 접근하여 인스턴스를 마구잡이로 가져갈 수 있다는 것이다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이를 막기 위해</a:t>
            </a:r>
            <a:r>
              <a:rPr lang="en-US" altLang="ko-KR" dirty="0"/>
              <a:t>, new</a:t>
            </a:r>
            <a:r>
              <a:rPr lang="ko-KR" altLang="en-US" dirty="0"/>
              <a:t>를 제거하고 아래 코드를 사용할 객체가 직접 </a:t>
            </a:r>
            <a:r>
              <a:rPr lang="en-US" altLang="ko-KR" dirty="0"/>
              <a:t>new</a:t>
            </a:r>
            <a:r>
              <a:rPr lang="ko-KR" altLang="en-US" dirty="0"/>
              <a:t>를 하게 하면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19C468-ABF6-CC2F-47C7-A07498A14008}"/>
              </a:ext>
            </a:extLst>
          </p:cNvPr>
          <p:cNvGrpSpPr/>
          <p:nvPr/>
        </p:nvGrpSpPr>
        <p:grpSpPr>
          <a:xfrm>
            <a:off x="229475" y="3677024"/>
            <a:ext cx="9743326" cy="1600764"/>
            <a:chOff x="229475" y="3677024"/>
            <a:chExt cx="9743326" cy="16007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7ECE4D9-AEDD-39A9-4F18-9409F07A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475" y="3831961"/>
              <a:ext cx="5396924" cy="12351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3F2C94-C05A-549D-6D19-19EDDE0DC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2571" y="3677024"/>
              <a:ext cx="3340230" cy="1600764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60AD99D7-A6B8-C0E8-2BCE-BA25F397B5B8}"/>
                </a:ext>
              </a:extLst>
            </p:cNvPr>
            <p:cNvSpPr/>
            <p:nvPr/>
          </p:nvSpPr>
          <p:spPr>
            <a:xfrm>
              <a:off x="5935043" y="4244865"/>
              <a:ext cx="478221" cy="46508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1383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49012" y="2767281"/>
            <a:ext cx="7493976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4-1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(5:30)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@Service/@Repository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사용처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996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9879" y="181736"/>
            <a:ext cx="3469219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4-1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(5:30)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@Service/@Repository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사용처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7AA67-3D1A-19FA-9DAC-60ECB214B530}"/>
              </a:ext>
            </a:extLst>
          </p:cNvPr>
          <p:cNvSpPr txBox="1"/>
          <p:nvPr/>
        </p:nvSpPr>
        <p:spPr>
          <a:xfrm>
            <a:off x="159879" y="1261242"/>
            <a:ext cx="806111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톰캣</a:t>
            </a:r>
            <a:r>
              <a:rPr lang="en-US" altLang="ko-KR" dirty="0"/>
              <a:t>)</a:t>
            </a:r>
            <a:r>
              <a:rPr lang="ko-KR" altLang="en-US" dirty="0"/>
              <a:t>이 실행될 때</a:t>
            </a:r>
            <a:r>
              <a:rPr lang="en-US" altLang="ko-KR" dirty="0"/>
              <a:t>, @Controller/@Service/@Repository </a:t>
            </a:r>
            <a:r>
              <a:rPr lang="ko-KR" altLang="en-US" dirty="0"/>
              <a:t>등등을 찾음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찾았으면 </a:t>
            </a:r>
            <a:r>
              <a:rPr lang="ko-KR" altLang="en-US" dirty="0" err="1"/>
              <a:t>서버과</a:t>
            </a:r>
            <a:r>
              <a:rPr lang="ko-KR" altLang="en-US" dirty="0"/>
              <a:t> 해당 </a:t>
            </a:r>
            <a:r>
              <a:rPr lang="ko-KR" altLang="en-US" dirty="0" err="1"/>
              <a:t>어노테이션이</a:t>
            </a:r>
            <a:r>
              <a:rPr lang="ko-KR" altLang="en-US" dirty="0"/>
              <a:t> 붙은 파일을 관리해줌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그런데 저게 없으면 관리를 못함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@~~~</a:t>
            </a:r>
            <a:r>
              <a:rPr lang="ko-KR" altLang="en-US" dirty="0"/>
              <a:t>가 없으면 스프링 파일이 아닌</a:t>
            </a:r>
            <a:r>
              <a:rPr lang="en-US" altLang="ko-KR" dirty="0"/>
              <a:t>, </a:t>
            </a:r>
            <a:r>
              <a:rPr lang="ko-KR" altLang="en-US" dirty="0"/>
              <a:t>단순 파일로 보기 때문이라고 함 </a:t>
            </a:r>
            <a:r>
              <a:rPr lang="en-US" altLang="ko-KR" dirty="0"/>
              <a:t>@@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502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57450" y="2767281"/>
            <a:ext cx="767710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4-1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빈을 등록하는 두가지 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087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8775" y="158088"/>
            <a:ext cx="355097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4-1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빈을 등록하는 두가지 방법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F84D08-331E-0AE4-6C4F-FC82994A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7" y="1216975"/>
            <a:ext cx="4000706" cy="1397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026D2-D4B3-E592-44DE-86CA639C86B6}"/>
              </a:ext>
            </a:extLst>
          </p:cNvPr>
          <p:cNvSpPr txBox="1"/>
          <p:nvPr/>
        </p:nvSpPr>
        <p:spPr>
          <a:xfrm>
            <a:off x="383797" y="2845676"/>
            <a:ext cx="810991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컴포넌트 스캔과 자동 의존관계 설정 </a:t>
            </a:r>
            <a:r>
              <a:rPr lang="en-US" altLang="ko-KR" dirty="0"/>
              <a:t>= </a:t>
            </a:r>
            <a:r>
              <a:rPr lang="ko-KR" altLang="en-US" dirty="0" err="1"/>
              <a:t>어노테이션</a:t>
            </a:r>
            <a:r>
              <a:rPr lang="ko-KR" altLang="en-US" dirty="0"/>
              <a:t> 붙이기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자바 코드로</a:t>
            </a:r>
            <a:r>
              <a:rPr lang="en-US" altLang="ko-KR" dirty="0"/>
              <a:t> </a:t>
            </a:r>
            <a:r>
              <a:rPr lang="ko-KR" altLang="en-US" dirty="0"/>
              <a:t>직접 스프링 빈 등록하기 </a:t>
            </a:r>
            <a:r>
              <a:rPr lang="en-US" altLang="ko-KR" dirty="0"/>
              <a:t>= </a:t>
            </a:r>
            <a:r>
              <a:rPr lang="ko-KR" altLang="en-US" dirty="0"/>
              <a:t>자바 코드로</a:t>
            </a:r>
            <a:r>
              <a:rPr lang="en-US" altLang="ko-KR" dirty="0"/>
              <a:t> </a:t>
            </a:r>
            <a:r>
              <a:rPr lang="ko-KR" altLang="en-US" dirty="0"/>
              <a:t>직접 스프링 빈 등록하기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둘 다 알아야 한다고 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7925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68775" y="158088"/>
            <a:ext cx="3550972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4-1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(8:30)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스프링 빈을 등록하는 두가지 방법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E7BD49-DB92-9F13-70B6-2A8935489239}"/>
              </a:ext>
            </a:extLst>
          </p:cNvPr>
          <p:cNvGrpSpPr/>
          <p:nvPr/>
        </p:nvGrpSpPr>
        <p:grpSpPr>
          <a:xfrm>
            <a:off x="286492" y="1113905"/>
            <a:ext cx="10268811" cy="4632450"/>
            <a:chOff x="286492" y="1113905"/>
            <a:chExt cx="10268811" cy="46324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8026D2-D4B3-E592-44DE-86CA639C86B6}"/>
                </a:ext>
              </a:extLst>
            </p:cNvPr>
            <p:cNvSpPr txBox="1"/>
            <p:nvPr/>
          </p:nvSpPr>
          <p:spPr>
            <a:xfrm>
              <a:off x="356677" y="5100024"/>
              <a:ext cx="10198626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참고</a:t>
              </a:r>
              <a:r>
                <a:rPr lang="en-US" altLang="ko-KR" dirty="0"/>
                <a:t>&gt;</a:t>
              </a:r>
            </a:p>
            <a:p>
              <a:r>
                <a:rPr lang="en-US" altLang="ko-KR" dirty="0"/>
                <a:t>1. </a:t>
              </a:r>
              <a:r>
                <a:rPr lang="ko-KR" altLang="en-US" dirty="0"/>
                <a:t>에러에 </a:t>
              </a:r>
              <a:r>
                <a:rPr lang="en-US" altLang="ko-KR" dirty="0"/>
                <a:t>bean</a:t>
              </a:r>
              <a:r>
                <a:rPr lang="ko-KR" altLang="en-US" dirty="0"/>
                <a:t>이 없다</a:t>
              </a:r>
              <a:r>
                <a:rPr lang="en-US" altLang="ko-KR" dirty="0"/>
                <a:t>! </a:t>
              </a:r>
              <a:r>
                <a:rPr lang="ko-KR" altLang="en-US" dirty="0"/>
                <a:t>이런 에러가 뜨면</a:t>
              </a:r>
              <a:r>
                <a:rPr lang="en-US" altLang="ko-KR" dirty="0"/>
                <a:t>, @Service / @Repository</a:t>
              </a:r>
              <a:r>
                <a:rPr lang="ko-KR" altLang="en-US" dirty="0"/>
                <a:t>등등이 잘 </a:t>
              </a:r>
              <a:r>
                <a:rPr lang="ko-KR" altLang="en-US" dirty="0" err="1"/>
                <a:t>적혀있는지</a:t>
              </a:r>
              <a:r>
                <a:rPr lang="ko-KR" altLang="en-US" dirty="0"/>
                <a:t> 확인할 것</a:t>
              </a:r>
              <a:endParaRPr lang="en-US" altLang="ko-KR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C5A5F0E-1BBF-86BB-FF0F-AB2B9F47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92" y="1113905"/>
              <a:ext cx="9271476" cy="37339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6B5E06-3BB1-26F2-7CA1-71DA732069B8}"/>
                </a:ext>
              </a:extLst>
            </p:cNvPr>
            <p:cNvSpPr/>
            <p:nvPr/>
          </p:nvSpPr>
          <p:spPr>
            <a:xfrm>
              <a:off x="1273248" y="2144792"/>
              <a:ext cx="6034069" cy="3776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88E7D7-FD38-3764-2238-A8A273404850}"/>
                </a:ext>
              </a:extLst>
            </p:cNvPr>
            <p:cNvSpPr/>
            <p:nvPr/>
          </p:nvSpPr>
          <p:spPr>
            <a:xfrm>
              <a:off x="1273248" y="3240154"/>
              <a:ext cx="6830228" cy="3776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9062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33844" y="2767281"/>
            <a:ext cx="732431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4-2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java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bean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등록하는 방법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71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1110" y="173853"/>
            <a:ext cx="3045321" cy="584775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4-2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java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코드로 </a:t>
            </a:r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bean 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등록하는 방법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7307D7-B6B3-A2E5-09FE-6336BF79E8D4}"/>
              </a:ext>
            </a:extLst>
          </p:cNvPr>
          <p:cNvGrpSpPr/>
          <p:nvPr/>
        </p:nvGrpSpPr>
        <p:grpSpPr>
          <a:xfrm>
            <a:off x="300562" y="1202352"/>
            <a:ext cx="7271124" cy="3791145"/>
            <a:chOff x="300562" y="1202352"/>
            <a:chExt cx="7271124" cy="37911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B4C600E-72F7-3C23-CA1A-D416AAB94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62" y="1202352"/>
              <a:ext cx="7271124" cy="379114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17BCB5F-02EA-0138-E41A-CA183381AC01}"/>
                </a:ext>
              </a:extLst>
            </p:cNvPr>
            <p:cNvSpPr/>
            <p:nvPr/>
          </p:nvSpPr>
          <p:spPr>
            <a:xfrm>
              <a:off x="950055" y="2570119"/>
              <a:ext cx="1178290" cy="45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F3EE59E-008B-E0F4-99CB-844F60F52CCA}"/>
                </a:ext>
              </a:extLst>
            </p:cNvPr>
            <p:cNvSpPr/>
            <p:nvPr/>
          </p:nvSpPr>
          <p:spPr>
            <a:xfrm>
              <a:off x="360910" y="1356174"/>
              <a:ext cx="2421704" cy="4568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5959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821788" y="2767281"/>
            <a:ext cx="454842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4:00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SNAPSHOT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의미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6182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33844" y="2767281"/>
            <a:ext cx="7324313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4-2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(9:00)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java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코드로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bean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등록하는 이유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42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0757" y="205384"/>
            <a:ext cx="3395930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4-2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(9:00)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java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코드로 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bean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등록하는 이유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D1A0-AFA1-18FF-0730-A5350A1A357F}"/>
              </a:ext>
            </a:extLst>
          </p:cNvPr>
          <p:cNvSpPr txBox="1"/>
          <p:nvPr/>
        </p:nvSpPr>
        <p:spPr>
          <a:xfrm>
            <a:off x="180757" y="1119352"/>
            <a:ext cx="916468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정형화 된 코드는 </a:t>
            </a:r>
            <a:r>
              <a:rPr lang="en-US" altLang="ko-KR" dirty="0"/>
              <a:t>@</a:t>
            </a:r>
            <a:r>
              <a:rPr lang="ko-KR" altLang="en-US" dirty="0"/>
              <a:t>를 사용하고  </a:t>
            </a:r>
            <a:r>
              <a:rPr lang="en-US" altLang="ko-KR" dirty="0"/>
              <a:t>(</a:t>
            </a:r>
            <a:r>
              <a:rPr lang="en-US" altLang="ko-KR" dirty="0" err="1"/>
              <a:t>ex_@Controller</a:t>
            </a:r>
            <a:r>
              <a:rPr lang="en-US" altLang="ko-KR" dirty="0"/>
              <a:t>/@Repository/...)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정형화 되지 않은 코드는 </a:t>
            </a:r>
            <a:r>
              <a:rPr lang="en-US" altLang="ko-KR" dirty="0"/>
              <a:t>java Bean</a:t>
            </a:r>
            <a:r>
              <a:rPr lang="ko-KR" altLang="en-US" dirty="0"/>
              <a:t>을 사용한다고 합니다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그리고</a:t>
            </a:r>
            <a:r>
              <a:rPr lang="en-US" altLang="ko-KR" dirty="0"/>
              <a:t> DB</a:t>
            </a:r>
            <a:r>
              <a:rPr lang="ko-KR" altLang="en-US" dirty="0"/>
              <a:t>연결을 할 때에 특정 코드를 추가할 필요가 없다고 하는데 </a:t>
            </a:r>
            <a:r>
              <a:rPr lang="en-US" altLang="ko-KR" dirty="0"/>
              <a:t>... </a:t>
            </a:r>
            <a:r>
              <a:rPr lang="ko-KR" altLang="en-US" dirty="0"/>
              <a:t>나중에 알아보기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15988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959567" y="2767281"/>
            <a:ext cx="627287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5-1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 웹 기능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홈 화면 추가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0439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60014" y="2767281"/>
            <a:ext cx="747198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5-3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(2:50)</a:t>
            </a:r>
          </a:p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thymeleaf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문법 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each(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반복문</a:t>
            </a:r>
            <a:r>
              <a:rPr lang="en-US" altLang="ko-KR" sz="40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568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3275" y="2767281"/>
            <a:ext cx="402546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(1:20)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JPA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란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 (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맛보기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48801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3995" y="165595"/>
            <a:ext cx="191270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6-1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(1:20)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JPA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 (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맛보기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56F582-C045-0AB7-ABBF-98E51B844360}"/>
              </a:ext>
            </a:extLst>
          </p:cNvPr>
          <p:cNvSpPr txBox="1"/>
          <p:nvPr/>
        </p:nvSpPr>
        <p:spPr>
          <a:xfrm>
            <a:off x="153995" y="1175657"/>
            <a:ext cx="80041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개발자가 쿼리를 직접 작성하지 않아도</a:t>
            </a:r>
            <a:r>
              <a:rPr lang="en-US" altLang="ko-KR" dirty="0"/>
              <a:t>, DB</a:t>
            </a:r>
            <a:r>
              <a:rPr lang="ko-KR" altLang="en-US" dirty="0"/>
              <a:t>에 데이터를 수정할 수 있는 기술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JPA</a:t>
            </a:r>
            <a:r>
              <a:rPr lang="ko-KR" altLang="en-US" dirty="0"/>
              <a:t>도 스프링만큼 오래 된 기술이다</a:t>
            </a:r>
            <a:r>
              <a:rPr lang="en-US" altLang="ko-KR" dirty="0"/>
              <a:t>. (</a:t>
            </a:r>
            <a:r>
              <a:rPr lang="ko-KR" altLang="en-US" dirty="0"/>
              <a:t>신기술이 아니다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3511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3275" y="2767281"/>
            <a:ext cx="402546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6-1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(9:20)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SQL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관리하기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803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53995" y="154710"/>
            <a:ext cx="191270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6-1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(9:20)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SQL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관리하기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4A8F68-B320-EEBD-DBF9-D5A1541A4EE4}"/>
              </a:ext>
            </a:extLst>
          </p:cNvPr>
          <p:cNvSpPr txBox="1"/>
          <p:nvPr/>
        </p:nvSpPr>
        <p:spPr>
          <a:xfrm>
            <a:off x="153995" y="1012372"/>
            <a:ext cx="896751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보통</a:t>
            </a:r>
            <a:r>
              <a:rPr lang="en-US" altLang="ko-KR" dirty="0"/>
              <a:t>, IDE</a:t>
            </a:r>
            <a:r>
              <a:rPr lang="ko-KR" altLang="en-US" dirty="0"/>
              <a:t>에 </a:t>
            </a:r>
            <a:r>
              <a:rPr lang="en-US" altLang="ko-KR" dirty="0" err="1"/>
              <a:t>sql</a:t>
            </a:r>
            <a:r>
              <a:rPr lang="ko-KR" altLang="en-US" dirty="0"/>
              <a:t>이라는 폴더 </a:t>
            </a:r>
            <a:r>
              <a:rPr lang="ko-KR" altLang="en-US" dirty="0" err="1"/>
              <a:t>및에</a:t>
            </a:r>
            <a:r>
              <a:rPr lang="ko-KR" altLang="en-US" dirty="0"/>
              <a:t> </a:t>
            </a:r>
            <a:r>
              <a:rPr lang="en-US" altLang="ko-KR" dirty="0" err="1"/>
              <a:t>ddl</a:t>
            </a:r>
            <a:r>
              <a:rPr lang="en-US" altLang="ko-KR" dirty="0"/>
              <a:t>/dcl </a:t>
            </a:r>
            <a:r>
              <a:rPr lang="ko-KR" altLang="en-US" dirty="0"/>
              <a:t>등등</a:t>
            </a:r>
            <a:r>
              <a:rPr lang="en-US" altLang="ko-KR" dirty="0"/>
              <a:t>...</a:t>
            </a:r>
            <a:r>
              <a:rPr lang="ko-KR" altLang="en-US" dirty="0"/>
              <a:t>의 쿼리를 </a:t>
            </a:r>
            <a:r>
              <a:rPr lang="ko-KR" altLang="en-US" dirty="0" err="1"/>
              <a:t>넣어놓고</a:t>
            </a:r>
            <a:r>
              <a:rPr lang="ko-KR" altLang="en-US" dirty="0"/>
              <a:t> 관리하기도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필수는 아니고</a:t>
            </a:r>
            <a:r>
              <a:rPr lang="en-US" altLang="ko-KR" dirty="0"/>
              <a:t>, </a:t>
            </a:r>
            <a:r>
              <a:rPr lang="ko-KR" altLang="en-US" dirty="0"/>
              <a:t>이렇게 관리하면 좀 편하다고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0CC6E9-774B-FB2D-A5C7-B6E96625C05A}"/>
              </a:ext>
            </a:extLst>
          </p:cNvPr>
          <p:cNvGrpSpPr/>
          <p:nvPr/>
        </p:nvGrpSpPr>
        <p:grpSpPr>
          <a:xfrm>
            <a:off x="402228" y="3780515"/>
            <a:ext cx="8471051" cy="1790855"/>
            <a:chOff x="280729" y="2866115"/>
            <a:chExt cx="8471051" cy="179085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8099F8A-C4CB-8FC3-FBE9-570004AA0FBF}"/>
                </a:ext>
              </a:extLst>
            </p:cNvPr>
            <p:cNvGrpSpPr/>
            <p:nvPr/>
          </p:nvGrpSpPr>
          <p:grpSpPr>
            <a:xfrm>
              <a:off x="280729" y="3224286"/>
              <a:ext cx="2834886" cy="1432684"/>
              <a:chOff x="280729" y="3224286"/>
              <a:chExt cx="2834886" cy="143268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5063676-7A3A-CCC4-849E-5781A7168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729" y="3224286"/>
                <a:ext cx="2834886" cy="1432684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AAFF344-F13D-0BA3-57F1-6138DD2D6042}"/>
                  </a:ext>
                </a:extLst>
              </p:cNvPr>
              <p:cNvSpPr/>
              <p:nvPr/>
            </p:nvSpPr>
            <p:spPr>
              <a:xfrm>
                <a:off x="413607" y="4319671"/>
                <a:ext cx="890937" cy="3372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88B162D-9870-9E76-298D-5490D9157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7419" y="2866115"/>
              <a:ext cx="4854361" cy="1790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52359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872961" y="2767281"/>
            <a:ext cx="844609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@SpringBootTest/@Transactional</a:t>
            </a:r>
          </a:p>
        </p:txBody>
      </p:sp>
    </p:spTree>
    <p:extLst>
      <p:ext uri="{BB962C8B-B14F-4D97-AF65-F5344CB8AC3E}">
        <p14:creationId xmlns:p14="http://schemas.microsoft.com/office/powerpoint/2010/main" val="19604541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166838" y="168460"/>
            <a:ext cx="390145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@SpringBootTest/@Transactional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D086D5-D774-A243-9184-45C2FFD6C50F}"/>
              </a:ext>
            </a:extLst>
          </p:cNvPr>
          <p:cNvGrpSpPr/>
          <p:nvPr/>
        </p:nvGrpSpPr>
        <p:grpSpPr>
          <a:xfrm>
            <a:off x="166838" y="1941552"/>
            <a:ext cx="7389662" cy="2620616"/>
            <a:chOff x="166838" y="1941552"/>
            <a:chExt cx="7389662" cy="26206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5CD5E4E-16B8-55C8-4291-36167C5D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838" y="1941552"/>
              <a:ext cx="7389662" cy="262061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55B77B9-5568-CC8C-7E36-5A34EA25E206}"/>
                </a:ext>
              </a:extLst>
            </p:cNvPr>
            <p:cNvSpPr/>
            <p:nvPr/>
          </p:nvSpPr>
          <p:spPr>
            <a:xfrm>
              <a:off x="166838" y="1941552"/>
              <a:ext cx="2399381" cy="8409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3086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54055" y="232629"/>
            <a:ext cx="214738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4:00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SNAPSHOT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의미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5E417-8890-C064-F019-67EC70F966BE}"/>
              </a:ext>
            </a:extLst>
          </p:cNvPr>
          <p:cNvSpPr txBox="1"/>
          <p:nvPr/>
        </p:nvSpPr>
        <p:spPr>
          <a:xfrm>
            <a:off x="354055" y="1524001"/>
            <a:ext cx="10364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https://start.spring.io/</a:t>
            </a:r>
            <a:r>
              <a:rPr lang="ko-KR" altLang="en-US" dirty="0"/>
              <a:t>사이트에 접속합니다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SNAPSHOT </a:t>
            </a:r>
            <a:r>
              <a:rPr lang="ko-KR" altLang="en-US" dirty="0"/>
              <a:t>이라고 작성돼 있는 부분은 아직</a:t>
            </a:r>
            <a:r>
              <a:rPr lang="en-US" altLang="ko-KR" dirty="0"/>
              <a:t> </a:t>
            </a:r>
            <a:r>
              <a:rPr lang="ko-KR" altLang="en-US" dirty="0"/>
              <a:t>상용화 할 정도로 개발되지는 않은 버전을 의미합니다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SNAPSHOT</a:t>
            </a:r>
            <a:r>
              <a:rPr lang="ko-KR" altLang="en-US" dirty="0"/>
              <a:t>이 작성돼 있지 않은 버전을 선택하여 생성합니다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78DA7A-B52B-039C-5985-FF890FAC93B4}"/>
              </a:ext>
            </a:extLst>
          </p:cNvPr>
          <p:cNvGrpSpPr/>
          <p:nvPr/>
        </p:nvGrpSpPr>
        <p:grpSpPr>
          <a:xfrm>
            <a:off x="354055" y="3092372"/>
            <a:ext cx="4945809" cy="1668925"/>
            <a:chOff x="354055" y="3092372"/>
            <a:chExt cx="4945809" cy="16689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40CF43-4632-55E2-6AE9-BA8B063B2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055" y="3092372"/>
              <a:ext cx="4945809" cy="166892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F06C24-14EC-6119-A57A-4DA40FAB4B5F}"/>
                </a:ext>
              </a:extLst>
            </p:cNvPr>
            <p:cNvSpPr/>
            <p:nvPr/>
          </p:nvSpPr>
          <p:spPr>
            <a:xfrm>
              <a:off x="855591" y="4177585"/>
              <a:ext cx="813189" cy="2267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6933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25991" y="2767281"/>
            <a:ext cx="4340035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@Autowired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4721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1965" y="201061"/>
            <a:ext cx="2052805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@Autowired 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E5B09-B1D7-C215-BFC5-5CFC9B69592F}"/>
              </a:ext>
            </a:extLst>
          </p:cNvPr>
          <p:cNvSpPr txBox="1"/>
          <p:nvPr/>
        </p:nvSpPr>
        <p:spPr>
          <a:xfrm>
            <a:off x="241965" y="1249877"/>
            <a:ext cx="732348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@Autowired</a:t>
            </a:r>
            <a:r>
              <a:rPr lang="ko-KR" altLang="en-US" dirty="0"/>
              <a:t>는 하나의 객체에만 적용이 가능하다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그래서 </a:t>
            </a:r>
            <a:r>
              <a:rPr lang="en-US" altLang="ko-KR" dirty="0"/>
              <a:t>2</a:t>
            </a:r>
            <a:r>
              <a:rPr lang="ko-KR" altLang="en-US" dirty="0"/>
              <a:t>개 이상의 객체를 받으려면</a:t>
            </a:r>
            <a:r>
              <a:rPr lang="en-US" altLang="ko-KR" dirty="0"/>
              <a:t>, @Autowired</a:t>
            </a:r>
            <a:r>
              <a:rPr lang="ko-KR" altLang="en-US" dirty="0"/>
              <a:t>를 두개 써야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F72EDE-0515-C319-E58F-2EDCFA29E849}"/>
              </a:ext>
            </a:extLst>
          </p:cNvPr>
          <p:cNvGrpSpPr/>
          <p:nvPr/>
        </p:nvGrpSpPr>
        <p:grpSpPr>
          <a:xfrm>
            <a:off x="241965" y="2855132"/>
            <a:ext cx="5128704" cy="754445"/>
            <a:chOff x="876938" y="4811751"/>
            <a:chExt cx="5128704" cy="7544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1B7575-FAFA-0EA5-EEAB-5FC36694A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938" y="4811751"/>
              <a:ext cx="5128704" cy="75444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50362A-F304-3617-5563-555663FA45E5}"/>
                </a:ext>
              </a:extLst>
            </p:cNvPr>
            <p:cNvSpPr/>
            <p:nvPr/>
          </p:nvSpPr>
          <p:spPr>
            <a:xfrm>
              <a:off x="983226" y="4940390"/>
              <a:ext cx="1042219" cy="4968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1148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4083279" y="2767281"/>
            <a:ext cx="402546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(3:00)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@transactional</a:t>
            </a:r>
          </a:p>
        </p:txBody>
      </p:sp>
    </p:spTree>
    <p:extLst>
      <p:ext uri="{BB962C8B-B14F-4D97-AF65-F5344CB8AC3E}">
        <p14:creationId xmlns:p14="http://schemas.microsoft.com/office/powerpoint/2010/main" val="17893075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13695" y="161733"/>
            <a:ext cx="191270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(3:00)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@transactional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8C4312-FAFA-ACBF-9361-D5E5A676894E}"/>
              </a:ext>
            </a:extLst>
          </p:cNvPr>
          <p:cNvGrpSpPr/>
          <p:nvPr/>
        </p:nvGrpSpPr>
        <p:grpSpPr>
          <a:xfrm>
            <a:off x="397952" y="1445350"/>
            <a:ext cx="3894157" cy="922100"/>
            <a:chOff x="289797" y="1915898"/>
            <a:chExt cx="3894157" cy="9221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B55AA34-6476-6967-6107-845C8D761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797" y="1915898"/>
              <a:ext cx="3894157" cy="9221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37E0B00-CAC4-8BED-3080-58FB3802DDEB}"/>
                </a:ext>
              </a:extLst>
            </p:cNvPr>
            <p:cNvSpPr/>
            <p:nvPr/>
          </p:nvSpPr>
          <p:spPr>
            <a:xfrm>
              <a:off x="289797" y="2207023"/>
              <a:ext cx="1524292" cy="329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E62398-716F-27FF-73FE-E6A0B891FE16}"/>
              </a:ext>
            </a:extLst>
          </p:cNvPr>
          <p:cNvSpPr txBox="1"/>
          <p:nvPr/>
        </p:nvSpPr>
        <p:spPr>
          <a:xfrm>
            <a:off x="397952" y="2713634"/>
            <a:ext cx="1067343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@Transactional</a:t>
            </a:r>
            <a:r>
              <a:rPr lang="ko-KR" altLang="en-US" dirty="0"/>
              <a:t>이 있으면</a:t>
            </a:r>
            <a:r>
              <a:rPr lang="en-US" altLang="ko-KR" dirty="0"/>
              <a:t>, @Test</a:t>
            </a:r>
            <a:r>
              <a:rPr lang="ko-KR" altLang="en-US" dirty="0"/>
              <a:t>가 실행</a:t>
            </a:r>
            <a:r>
              <a:rPr lang="en-US" altLang="ko-KR" dirty="0"/>
              <a:t>~</a:t>
            </a:r>
            <a:r>
              <a:rPr lang="ko-KR" altLang="en-US" dirty="0"/>
              <a:t>종료 된 이후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commit </a:t>
            </a:r>
            <a:r>
              <a:rPr lang="ko-KR" altLang="en-US" dirty="0"/>
              <a:t>전으로 </a:t>
            </a:r>
            <a:r>
              <a:rPr lang="ko-KR" altLang="en-US" dirty="0" err="1"/>
              <a:t>롤백해준다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만약 </a:t>
            </a:r>
            <a:r>
              <a:rPr lang="en-US" altLang="ko-KR" dirty="0"/>
              <a:t>@Test1</a:t>
            </a:r>
            <a:r>
              <a:rPr lang="ko-KR" altLang="en-US" dirty="0"/>
              <a:t>에서 데이터 </a:t>
            </a:r>
            <a:r>
              <a:rPr lang="en-US" altLang="ko-KR" dirty="0"/>
              <a:t>insert </a:t>
            </a:r>
            <a:r>
              <a:rPr lang="ko-KR" altLang="en-US" dirty="0"/>
              <a:t>작업이 있었다면</a:t>
            </a:r>
            <a:r>
              <a:rPr lang="en-US" altLang="ko-KR" dirty="0"/>
              <a:t>, @Test1</a:t>
            </a:r>
            <a:r>
              <a:rPr lang="ko-KR" altLang="en-US" dirty="0"/>
              <a:t>이 종료된 이후</a:t>
            </a:r>
            <a:r>
              <a:rPr lang="en-US" altLang="ko-KR" dirty="0"/>
              <a:t>, insert</a:t>
            </a:r>
            <a:r>
              <a:rPr lang="ko-KR" altLang="en-US" dirty="0"/>
              <a:t>했던 기록을 지워준다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C1A0ED-1C81-CBA0-CE99-E1439D25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684" y="1501885"/>
            <a:ext cx="6439458" cy="754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428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22979" y="2767281"/>
            <a:ext cx="434606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(11:30)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단위 테스트란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76324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30051" y="240391"/>
            <a:ext cx="205697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(11:30)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단위 테스트란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2F2B0-3AC7-CE2F-B836-C736C3D5BF0B}"/>
              </a:ext>
            </a:extLst>
          </p:cNvPr>
          <p:cNvSpPr txBox="1"/>
          <p:nvPr/>
        </p:nvSpPr>
        <p:spPr>
          <a:xfrm>
            <a:off x="230051" y="1435510"/>
            <a:ext cx="933396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@Test</a:t>
            </a:r>
            <a:r>
              <a:rPr lang="ko-KR" altLang="en-US" dirty="0"/>
              <a:t>를 진행할 때에 순수한 </a:t>
            </a:r>
            <a:r>
              <a:rPr lang="en-US" altLang="ko-KR" dirty="0"/>
              <a:t>java</a:t>
            </a:r>
            <a:r>
              <a:rPr lang="ko-KR" altLang="en-US" dirty="0"/>
              <a:t>코드로만 이루어진 테스트를 단위 테스트라고 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통합 테스트란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@Test</a:t>
            </a:r>
            <a:r>
              <a:rPr lang="ko-KR" altLang="en-US" dirty="0"/>
              <a:t>를 진행할 때에 </a:t>
            </a:r>
            <a:r>
              <a:rPr lang="en-US" altLang="ko-KR" dirty="0"/>
              <a:t>DB </a:t>
            </a:r>
            <a:r>
              <a:rPr lang="ko-KR" altLang="en-US" dirty="0"/>
              <a:t>연동과 같은 작업이 동반되면 이를 통합 테스트라고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32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842811" y="2767281"/>
            <a:ext cx="10506402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6-3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(12:00)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단위 테스트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통합 테스트 무엇이 더 좋은 코드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6718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3981" y="181397"/>
            <a:ext cx="4822153" cy="646331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섹션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6-3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(12:00)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단위 테스트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통합 테스트 무엇이 더 좋은 코드</a:t>
            </a:r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B586A-704F-71F2-C918-103DBA8FD78A}"/>
              </a:ext>
            </a:extLst>
          </p:cNvPr>
          <p:cNvSpPr txBox="1"/>
          <p:nvPr/>
        </p:nvSpPr>
        <p:spPr>
          <a:xfrm>
            <a:off x="884903" y="1278194"/>
            <a:ext cx="103925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단위 테스트가 더 좋은 코드일 가능성이 높습니다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단위 테스트는 클래스 상단에 </a:t>
            </a:r>
            <a:r>
              <a:rPr lang="ko-KR" altLang="en-US" dirty="0" err="1"/>
              <a:t>어노테이션이</a:t>
            </a:r>
            <a:r>
              <a:rPr lang="ko-KR" altLang="en-US" dirty="0"/>
              <a:t> 붙지 않습니다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그렇기 때문에</a:t>
            </a:r>
            <a:r>
              <a:rPr lang="en-US" altLang="ko-KR" dirty="0"/>
              <a:t> </a:t>
            </a:r>
            <a:r>
              <a:rPr lang="ko-KR" altLang="en-US" dirty="0"/>
              <a:t>코드의 실행 속도가 빠르고</a:t>
            </a:r>
            <a:r>
              <a:rPr lang="en-US" altLang="ko-KR" dirty="0"/>
              <a:t>, </a:t>
            </a:r>
            <a:r>
              <a:rPr lang="ko-KR" altLang="en-US" dirty="0"/>
              <a:t>단위 테스트로 프로그램의 흐름도를 다 알고 있는 사람이 </a:t>
            </a:r>
            <a:br>
              <a:rPr lang="en-US" altLang="ko-KR" dirty="0"/>
            </a:br>
            <a:r>
              <a:rPr lang="ko-KR" altLang="en-US" dirty="0"/>
              <a:t>단위 테스트를 짤 수 있기 때문에</a:t>
            </a:r>
            <a:r>
              <a:rPr lang="en-US" altLang="ko-KR" dirty="0"/>
              <a:t>, </a:t>
            </a:r>
            <a:r>
              <a:rPr lang="ko-KR" altLang="en-US" dirty="0"/>
              <a:t>단위테스트가 더 좋은 테스트입니다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질문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단위 테스트와 통합 테스트를 쉽게 구분하는 방법은 </a:t>
            </a:r>
            <a:r>
              <a:rPr lang="ko-KR" altLang="en-US" dirty="0" err="1"/>
              <a:t>뭔가요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테스트파일 위에 </a:t>
            </a:r>
            <a:r>
              <a:rPr lang="en-US" altLang="ko-KR" dirty="0"/>
              <a:t>@SpringBootTool </a:t>
            </a:r>
            <a:r>
              <a:rPr lang="ko-KR" altLang="en-US" dirty="0"/>
              <a:t>이런 </a:t>
            </a:r>
            <a:r>
              <a:rPr lang="ko-KR" altLang="en-US" dirty="0" err="1"/>
              <a:t>어노테이션이</a:t>
            </a:r>
            <a:r>
              <a:rPr lang="ko-KR" altLang="en-US" dirty="0"/>
              <a:t> 없으면 단위 테스트 입니다</a:t>
            </a:r>
            <a:r>
              <a:rPr lang="en-US" altLang="ko-KR" dirty="0"/>
              <a:t>.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혹은</a:t>
            </a:r>
            <a:r>
              <a:rPr lang="en-US" altLang="ko-KR" dirty="0"/>
              <a:t>, @Test </a:t>
            </a:r>
            <a:r>
              <a:rPr lang="ko-KR" altLang="en-US" dirty="0"/>
              <a:t>코드가 </a:t>
            </a:r>
            <a:r>
              <a:rPr lang="en-US" altLang="ko-KR" dirty="0"/>
              <a:t>JAVA</a:t>
            </a:r>
            <a:r>
              <a:rPr lang="ko-KR" altLang="en-US" dirty="0"/>
              <a:t>로만 이루어져 있다면 이 또한 단위 테스트입니다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@@@@ &gt;&gt; 4</a:t>
            </a:r>
            <a:r>
              <a:rPr lang="ko-KR" altLang="en-US" dirty="0"/>
              <a:t>강 </a:t>
            </a:r>
            <a:r>
              <a:rPr lang="en-US" altLang="ko-KR" dirty="0"/>
              <a:t>(3:00~</a:t>
            </a:r>
            <a:r>
              <a:rPr lang="ko-KR" altLang="en-US" dirty="0"/>
              <a:t>보면 됩니다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12A431-DD90-5356-F3B5-0BBA69E5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36" y="4830670"/>
            <a:ext cx="3703641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040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959839" y="3075057"/>
            <a:ext cx="4272323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단축키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0910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21484" y="189967"/>
            <a:ext cx="2021707" cy="369332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인텔리제이 단축키</a:t>
            </a:r>
            <a:endParaRPr lang="en-US" altLang="ko-KR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927BE7-F72E-E7AD-C767-8511B090BEE5}"/>
              </a:ext>
            </a:extLst>
          </p:cNvPr>
          <p:cNvSpPr txBox="1"/>
          <p:nvPr/>
        </p:nvSpPr>
        <p:spPr>
          <a:xfrm>
            <a:off x="221484" y="867103"/>
            <a:ext cx="43518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Ctrl + Shift + T = @Test </a:t>
            </a:r>
            <a:r>
              <a:rPr lang="ko-KR" altLang="en-US" dirty="0"/>
              <a:t>파일 만들기 </a:t>
            </a:r>
          </a:p>
        </p:txBody>
      </p:sp>
    </p:spTree>
    <p:extLst>
      <p:ext uri="{BB962C8B-B14F-4D97-AF65-F5344CB8AC3E}">
        <p14:creationId xmlns:p14="http://schemas.microsoft.com/office/powerpoint/2010/main" val="267555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3771485" y="2767281"/>
            <a:ext cx="4649030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4:50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Spring.io </a:t>
            </a: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 설정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1793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5148465" y="2767281"/>
            <a:ext cx="1895071" cy="1323439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NEXUS</a:t>
            </a:r>
          </a:p>
        </p:txBody>
      </p:sp>
    </p:spTree>
    <p:extLst>
      <p:ext uri="{BB962C8B-B14F-4D97-AF65-F5344CB8AC3E}">
        <p14:creationId xmlns:p14="http://schemas.microsoft.com/office/powerpoint/2010/main" val="40662234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89414F-66B7-1262-7F78-D45BD7660CF6}"/>
              </a:ext>
            </a:extLst>
          </p:cNvPr>
          <p:cNvSpPr txBox="1"/>
          <p:nvPr/>
        </p:nvSpPr>
        <p:spPr>
          <a:xfrm>
            <a:off x="246581" y="161732"/>
            <a:ext cx="1040670" cy="707886"/>
          </a:xfrm>
          <a:prstGeom prst="rect">
            <a:avLst/>
          </a:prstGeom>
          <a:solidFill>
            <a:srgbClr val="1C316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</a:t>
            </a:r>
            <a:endParaRPr lang="en-US" altLang="ko-KR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NEXUS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48D3A-7F96-5501-F0E8-D55259EB0F37}"/>
              </a:ext>
            </a:extLst>
          </p:cNvPr>
          <p:cNvSpPr txBox="1"/>
          <p:nvPr/>
        </p:nvSpPr>
        <p:spPr>
          <a:xfrm>
            <a:off x="462116" y="1219200"/>
            <a:ext cx="1009122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외부망</a:t>
            </a:r>
            <a:r>
              <a:rPr lang="ko-KR" altLang="en-US" dirty="0"/>
              <a:t> 접근 불가능 할 경우</a:t>
            </a:r>
            <a:r>
              <a:rPr lang="en-US" altLang="ko-KR" dirty="0"/>
              <a:t>, </a:t>
            </a:r>
            <a:r>
              <a:rPr lang="ko-KR" altLang="en-US" dirty="0" err="1"/>
              <a:t>메이븐에서</a:t>
            </a:r>
            <a:r>
              <a:rPr lang="ko-KR" altLang="en-US" dirty="0"/>
              <a:t> 외부 </a:t>
            </a:r>
            <a:r>
              <a:rPr lang="ko-KR" altLang="en-US" dirty="0" err="1"/>
              <a:t>레포지토리를</a:t>
            </a:r>
            <a:r>
              <a:rPr lang="ko-KR" altLang="en-US" dirty="0"/>
              <a:t> 어떻게 가져오는가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레포지토리를</a:t>
            </a:r>
            <a:r>
              <a:rPr lang="ko-KR" altLang="en-US" dirty="0"/>
              <a:t> </a:t>
            </a:r>
            <a:r>
              <a:rPr lang="en-US" altLang="ko-KR" dirty="0"/>
              <a:t>NEXUS</a:t>
            </a:r>
            <a:r>
              <a:rPr lang="ko-KR" altLang="en-US" dirty="0"/>
              <a:t>라는 저장고에 넣어서 </a:t>
            </a:r>
            <a:r>
              <a:rPr lang="ko-KR" altLang="en-US" dirty="0" err="1"/>
              <a:t>메이븐을</a:t>
            </a:r>
            <a:r>
              <a:rPr lang="ko-KR" altLang="en-US" dirty="0"/>
              <a:t> 업데이트 시킬 때</a:t>
            </a:r>
            <a:r>
              <a:rPr lang="en-US" altLang="ko-KR" dirty="0"/>
              <a:t>, NEXUS</a:t>
            </a:r>
            <a:r>
              <a:rPr lang="ko-KR" altLang="en-US" dirty="0"/>
              <a:t>를 바라보게 하여</a:t>
            </a:r>
            <a:br>
              <a:rPr lang="en-US" altLang="ko-KR" dirty="0"/>
            </a:br>
            <a:r>
              <a:rPr lang="ko-KR" altLang="en-US" dirty="0" err="1"/>
              <a:t>메이븐을</a:t>
            </a:r>
            <a:r>
              <a:rPr lang="ko-KR" altLang="en-US" dirty="0"/>
              <a:t> 업데이트 하는 기능</a:t>
            </a:r>
            <a:r>
              <a:rPr lang="en-US" altLang="ko-KR" dirty="0"/>
              <a:t>@@ (NEXUS</a:t>
            </a:r>
            <a:r>
              <a:rPr lang="ko-KR" altLang="en-US" dirty="0"/>
              <a:t>에 대해서 공부하기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목표</a:t>
            </a:r>
            <a:r>
              <a:rPr lang="en-US" altLang="ko-KR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댓글기능 </a:t>
            </a:r>
            <a:r>
              <a:rPr lang="en-US" altLang="ko-KR" dirty="0"/>
              <a:t>(</a:t>
            </a:r>
            <a:r>
              <a:rPr lang="ko-KR" altLang="en-US" dirty="0"/>
              <a:t>붙일 수 있으면 붙이고</a:t>
            </a:r>
            <a:r>
              <a:rPr lang="en-US" altLang="ko-KR" dirty="0"/>
              <a:t>) + </a:t>
            </a:r>
            <a:r>
              <a:rPr lang="ko-KR" altLang="en-US" dirty="0" err="1"/>
              <a:t>대댓글도</a:t>
            </a:r>
            <a:r>
              <a:rPr lang="ko-KR" altLang="en-US" dirty="0"/>
              <a:t> 가능하면 진행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기능으로 가능하면 로그인 기능까지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일반 사용자</a:t>
            </a:r>
            <a:r>
              <a:rPr lang="en-US" altLang="ko-KR" dirty="0"/>
              <a:t>(</a:t>
            </a:r>
            <a:r>
              <a:rPr lang="ko-KR" altLang="en-US" dirty="0"/>
              <a:t>권한</a:t>
            </a:r>
            <a:r>
              <a:rPr lang="en-US" altLang="ko-KR" dirty="0"/>
              <a:t>) = </a:t>
            </a:r>
            <a:r>
              <a:rPr lang="ko-KR" altLang="en-US" dirty="0"/>
              <a:t>글쓰기 </a:t>
            </a:r>
            <a:r>
              <a:rPr lang="en-US" altLang="ko-KR" dirty="0"/>
              <a:t>/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관리자 권한 </a:t>
            </a:r>
            <a:r>
              <a:rPr lang="en-US" altLang="ko-KR" dirty="0"/>
              <a:t>= </a:t>
            </a:r>
            <a:r>
              <a:rPr lang="ko-KR" altLang="en-US" dirty="0"/>
              <a:t>삭제까지 가능하도록 구현하기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기간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761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에스코어 드림(PPT용도)">
      <a:majorFont>
        <a:latin typeface="에스코어 드림 5 Medium"/>
        <a:ea typeface="에스코어 드림 5 Medium"/>
        <a:cs typeface=""/>
      </a:majorFont>
      <a:minorFont>
        <a:latin typeface="에스코어 드림 5 Medium"/>
        <a:ea typeface="에스코어 드림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3558</Words>
  <Application>Microsoft Office PowerPoint</Application>
  <PresentationFormat>와이드스크린</PresentationFormat>
  <Paragraphs>463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7" baseType="lpstr">
      <vt:lpstr>Arial Unicode MS</vt:lpstr>
      <vt:lpstr>맑은 고딕</vt:lpstr>
      <vt:lpstr>에스코어 드림 5 Medium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범수 김</dc:creator>
  <cp:lastModifiedBy>범수 김</cp:lastModifiedBy>
  <cp:revision>1</cp:revision>
  <dcterms:created xsi:type="dcterms:W3CDTF">2024-01-02T01:56:48Z</dcterms:created>
  <dcterms:modified xsi:type="dcterms:W3CDTF">2024-01-09T02:11:32Z</dcterms:modified>
</cp:coreProperties>
</file>